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76" r:id="rId4"/>
    <p:sldId id="258" r:id="rId5"/>
    <p:sldId id="259" r:id="rId6"/>
    <p:sldId id="263" r:id="rId7"/>
    <p:sldId id="264" r:id="rId8"/>
    <p:sldId id="260" r:id="rId9"/>
    <p:sldId id="261" r:id="rId10"/>
    <p:sldId id="262" r:id="rId11"/>
    <p:sldId id="265" r:id="rId12"/>
    <p:sldId id="266" r:id="rId13"/>
    <p:sldId id="267" r:id="rId14"/>
    <p:sldId id="268" r:id="rId15"/>
    <p:sldId id="269" r:id="rId16"/>
    <p:sldId id="274" r:id="rId17"/>
    <p:sldId id="270" r:id="rId18"/>
    <p:sldId id="271" r:id="rId19"/>
    <p:sldId id="272" r:id="rId20"/>
    <p:sldId id="273" r:id="rId21"/>
    <p:sldId id="277"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07" d="100"/>
          <a:sy n="107"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12.595"/>
    </inkml:context>
    <inkml:brush xml:id="br0">
      <inkml:brushProperty name="width" value="0.05" units="cm"/>
      <inkml:brushProperty name="height" value="0.05" units="cm"/>
    </inkml:brush>
  </inkml:definitions>
  <inkml:trace contextRef="#ctx0" brushRef="#br0">75 0 0 0 0,'0'0'563'0'0,"-25"51"877"0"0,14-27-1066 0 0,-16 47-1 0 0,26-69-369 0 0,-9 57 383 0 0,13-33-229 0 0,-2-23-96 0 0,-1 0 4 0 0,6 27 174 0 0,1 0-1 0 0,2-1 1 0 0,0 0-1 0 0,2-1 1 0 0,1 0-1 0 0,2 0 1 0 0,18 28-1 0 0,-4-13 36 0 0,1-2 0 0 0,2 0 0 0 0,56 56 0 0 0,-48-61-113 0 0,2-2 0 0 0,1-2 1 0 0,74 43-1 0 0,151 64 126 0 0,-11-6-72 0 0,-113-46-62 0 0,-4 7-1 0 0,231 203 1 0 0,-273-205 39 0 0,-4 5 1 0 0,-4 3-1 0 0,-4 4 0 0 0,73 119 0 0 0,-99-124-41 0 0,-5 2-1 0 0,-5 2 1 0 0,-4 3-1 0 0,-4 1 1 0 0,-6 2-1 0 0,-4 2 0 0 0,-5 0 1 0 0,-5 2-1 0 0,-5 1 1 0 0,3 223-1 0 0,-24-234-123 0 0,-23 137 1 0 0,-39 95-13 0 0,57-288-10 0 0,10-46-80 0 0,-5 29 1054 0 0,9-23-123 0 0,7-17-730 0 0,68-103-320 0 0,-46 62 175 0 0,2 1 0 0 0,2 2 0 0 0,65-63-1 0 0,-22 44 79 0 0,2 2 0 0 0,4 5 0 0 0,2 3 0 0 0,3 4 0 0 0,2 5 0 0 0,110-42 0 0 0,612-173-11 0 0,-286 106 21 0 0,28-55-411 0 0,-417 147 409 0 0,244-153 0 0 0,309-297-282 0 0,-265 128 268 0 0,-300 257-116 0 0,146-188-1 0 0,-211 233 17 0 0,-4-3 0 0 0,-3-3 0 0 0,72-161 0 0 0,-84 146 55 0 0,53-191 1 0 0,-83 226-213 0 0,-13 68 210 0 0,0-7-59 0 0,0 0 0 0 0,-1 0 1 0 0,0 0-1 0 0,-1-12 1 0 0,1 21 38 0 0,-3-30-56 0 0,3 28 47 0 0,-2-24-755 0 0,1 16-4949 0 0,-7-57 3742 0 0,7 64 1925 0 0,2-50-1376 0 0,1 44 551 0 0,-2 7 31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19.305"/>
    </inkml:context>
    <inkml:brush xml:id="br0">
      <inkml:brushProperty name="width" value="0.05" units="cm"/>
      <inkml:brushProperty name="height" value="0.05" units="cm"/>
    </inkml:brush>
  </inkml:definitions>
  <inkml:trace contextRef="#ctx0" brushRef="#br0">15 38 0,'0'0'243,"15"-27"3303,-6 17 4765,-9 23-7919,0 0 1,0 0 0,-1 0-1,-1 0 1,0 0-1,-6 17 1,-1 15-337,0-3-2310,2-9-2708,6-31 3666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8:22.780"/>
    </inkml:context>
    <inkml:brush xml:id="br0">
      <inkml:brushProperty name="width" value="0.05" units="cm"/>
      <inkml:brushProperty name="height" value="0.05" units="cm"/>
      <inkml:brushProperty name="color" value="#CC0066"/>
    </inkml:brush>
  </inkml:definitions>
  <inkml:trace contextRef="#ctx0" brushRef="#br0">0 0 156,'0'0'5871,"15"27"-10391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19.622"/>
    </inkml:context>
    <inkml:brush xml:id="br0">
      <inkml:brushProperty name="width" value="0.05" units="cm"/>
      <inkml:brushProperty name="height" value="0.05" units="cm"/>
    </inkml:brush>
  </inkml:definitions>
  <inkml:trace contextRef="#ctx0" brushRef="#br0">1 304 0,'16'-83'284,"32"-135"3202,-47 215-3405,-2 19-3204,1-12 2395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20.020"/>
    </inkml:context>
    <inkml:brush xml:id="br0">
      <inkml:brushProperty name="width" value="0.05" units="cm"/>
      <inkml:brushProperty name="height" value="0.05" units="cm"/>
    </inkml:brush>
  </inkml:definitions>
  <inkml:trace contextRef="#ctx0" brushRef="#br0">81 13 0,'84'1'2390,"-41"-2"-787,-46-4-1553,3 4-49,0 1 1,0 0 0,0 0 0,0-1 0,0 1-1,0 0 1,0 0 0,0-1 0,0 1-1,0 0 1,0 0 0,0-1 0,0 1-1,0 0 1,-1 0 0,1-1 0,0 1-1,0 0 1,0 0 0,0 0 0,-1-1-1,1 1 1,0 0 0,0 0 0,0 0 0,-1-1-1,1 1 1,0 0 0,0 0 0,-1 0-1,1 0 1,0 0 0,0 0 0,-1 0-1,1 0 1,0 0 0,-1 0 0,-3 1 59,0 0 0,0 1 0,0-1 0,0 1 0,1 0 0,-1 0 1,1 1-1,-1-1 0,1 1 0,-6 5 0,8-6 24,-1-1 1,1 1-1,-1 0 1,1 0-1,0-1 0,0 1 1,0 0-1,0 0 0,0 0 1,0 1-1,1-1 0,-1 0 1,1 0-1,-1 0 0,1 0 1,0 1-1,0-1 0,0 0 1,0 0-1,0 1 1,1-1-1,-1 0 0,0 0 1,1 0-1,1 4 0,16 35 1319,0-2 92,-2 0 0,12 48 0,-25-77-1215,-1 0-1,0 0 0,0 0 1,-1 0-1,-1 0 0,1 0 1,-2 0-1,1 0 0,-2 1 1,1-1-1,-1 0 0,-1 0 1,0-1-1,-6 16 0,7-22-250,1 0 0,-1-1-1,0 1 1,1-1-1,-1 0 1,0 1 0,-1-1-1,1 0 1,0 0 0,-1 0-1,1-1 1,-1 1 0,1-1-1,-1 1 1,-3 1 0,1-2-335,1 0 0,0 0 1,-1 0-1,1-1 1,-1 1-1,1-1 1,-1 0-1,1 0 0,-7-2 1,-1 0-1105,1-1 1,0-1-1,0 1 1,1-2-1,-1 0 0,1 0 1,-13-9-1,0-3-1849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28.291"/>
    </inkml:context>
    <inkml:brush xml:id="br0">
      <inkml:brushProperty name="width" value="0.05" units="cm"/>
      <inkml:brushProperty name="height" value="0.05" units="cm"/>
    </inkml:brush>
  </inkml:definitions>
  <inkml:trace contextRef="#ctx0" brushRef="#br0">10 728 0 0 0,'-10'-65'3226'0'0,"10"62"-2884"0"0,7-54 2501 0 0,-6 53-2770 0 0,0 0 1 0 0,0 0-1 0 0,1 0 1 0 0,-1 0-1 0 0,1 1 1 0 0,0-1-1 0 0,0 1 1 0 0,1-1-1 0 0,-1 1 1 0 0,1 0-1 0 0,-1 0 1 0 0,1 0-1 0 0,0 0 1 0 0,0 0-1 0 0,0 1 1 0 0,1-1 0 0 0,-1 1-1 0 0,1 0 1 0 0,-1 0-1 0 0,1 0 1 0 0,0 1-1 0 0,-1-1 1 0 0,1 1-1 0 0,0 0 1 0 0,0 0-1 0 0,0 0 1 0 0,0 0-1 0 0,0 1 1 0 0,8 0-1 0 0,0 0-69 0 0,0 0 0 0 0,0 1 0 0 0,0 0 0 0 0,0 1 0 0 0,0 1 0 0 0,0-1 0 0 0,-1 2 0 0 0,18 7-1 0 0,-16-4 2 0 0,-1 0-1 0 0,0 1 0 0 0,-1 0 0 0 0,0 1 1 0 0,0 1-1 0 0,-1-1 0 0 0,0 2 0 0 0,-1-1 1 0 0,0 1-1 0 0,0 1 0 0 0,-2-1 0 0 0,1 2 1 0 0,-1-1-1 0 0,-1 1 0 0 0,0 0 0 0 0,7 26 1 0 0,3 16 11 0 0,-4 2 0 0 0,12 105 0 0 0,-16-96 25 0 0,-1-6-47 0 0,-3-20 307 0 0,1-1-1 0 0,2 0 1 0 0,1 0 0 0 0,3 0 0 0 0,17 44 0 0 0,-23-72-217 0 0,1-1-1 0 0,0 1 0 0 0,1-1 1 0 0,0 0-1 0 0,0-1 0 0 0,1 0 1 0 0,0 0-1 0 0,1-1 0 0 0,0 0 1 0 0,0 0-1 0 0,1-1 0 0 0,0 0 1 0 0,0-1-1 0 0,1 0 0 0 0,-1 0 1 0 0,1-1-1 0 0,0-1 0 0 0,1 0 1 0 0,12 3-1 0 0,-4-4-79 0 0,0 0 0 0 0,1-2 1 0 0,-1 0-1 0 0,0-1 0 0 0,0-1 0 0 0,0-1 0 0 0,32-7 1 0 0,146-44-263 0 0,-184 49 284 0 0,55-20 76 0 0,0-4 0 0 0,-2-2-1 0 0,-2-3 1 0 0,-1-3 0 0 0,62-45 0 0 0,281-240 70 0 0,-395 311-172 0 0,145-131-67 0 0,-6-6-1 0 0,-7-6 1 0 0,127-176 0 0 0,-144 154-178 0 0,-126 173 199 0 0,12-13-2 0 0,-10 11 76 0 0,-10 21 24 0 0,-92 211-57 0 0,-69 112 285 0 0,100-222-297 0 0,-6-3 1 0 0,-5-3-1 0 0,-4-4 0 0 0,-5-3 0 0 0,-112 101 0 0 0,30-32 302 0 0,-70 103-118 0 0,-125 210-503 0 0,334-439 370 0 0,3 1 0 0 0,1 1 1 0 0,3 2-1 0 0,-26 76 0 0 0,48-114-27 0 0,0 0 0 0 0,1 0 0 0 0,0 0 0 0 0,1 0 0 0 0,1-1 0 0 0,0 1 0 0 0,1 0 0 0 0,0 0 0 0 0,8 24 0 0 0,-1-1-7 0 0,1 17 24 0 0,11 47 146 0 0,-4 0 0 0 0,7 200 0 0 0,-107 473 1144 0 0,52-562-1198 0 0,-116 584 1605 0 0,121-668-1661 0 0,-56 244 665 0 0,-30-10-423 0 0,22-100-236 0 0,54-148 9 0 0,-4-1-1 0 0,-58 109 0 0 0,-3-50 1255 0 0,60-106-740 0 0,40-64-533 0 0,-34 59 325 0 0,10-6-191 0 0,24-53-201 0 0,-20 53 138 0 0,20-53-118 0 0,0 2-18 0 0,0 0-1 0 0,0 0 1 0 0,0 0 0 0 0,0 0-1 0 0,-1-1 1 0 0,0 1 0 0 0,0-1-1 0 0,0 1 1 0 0,0-1 0 0 0,-4 5-1 0 0,-4 8-32 0 0,9-14 64 0 0,-9 11 5 0 0,2 1 25 0 0,-4 6-560 0 0,5-7-5188 0 0,6-11 3994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0"/>
    </inkml:context>
    <inkml:brush xml:id="br0">
      <inkml:brushProperty name="width" value="0.05" units="cm"/>
      <inkml:brushProperty name="height" value="0.05" units="cm"/>
    </inkml:brush>
  </inkml:definitions>
  <inkml:trace contextRef="#ctx0" brushRef="#br0">56 97 0 0 0,'10'-19'2219'0'0,"1"-5"233"0"0,-10 22-1506 0 0,10-22 4222 0 0,4-4 7004 0 0,-11 68-10767 0 0,-9-4-1287 0 0,-2-1 0 0 0,-1 0 0 0 0,-2-1 0 0 0,-1 0 0 0 0,-2 0 0 0 0,-28 53 0 0 0,28-63-277 0 0,22-37-168 0 0,20-29-135 0 0,-18 30 283 0 0,79-83-819 0 0,-80 86 919 0 0,1 0 0 0 0,-1 1 0 0 0,2 0 0 0 0,-1 1 1 0 0,1 0-1 0 0,0 1 0 0 0,16-6 0 0 0,-26 11 76 0 0,-1 1-1 0 0,1-1 1 0 0,-1 1-1 0 0,1-1 1 0 0,-1 1-1 0 0,1 0 1 0 0,0 0 0 0 0,-1 0-1 0 0,1 0 1 0 0,-1 0-1 0 0,1 0 1 0 0,0 0 0 0 0,-1 0-1 0 0,1 1 1 0 0,-1-1-1 0 0,1 1 1 0 0,-1-1-1 0 0,1 1 1 0 0,-1-1 0 0 0,1 1-1 0 0,-1 0 1 0 0,0 0-1 0 0,1 0 1 0 0,1 1-1 0 0,-1 0 10 0 0,0 1 0 0 0,0 0 0 0 0,0-1 0 0 0,0 1 0 0 0,-1 0 0 0 0,1 0 0 0 0,-1 0 0 0 0,0 0 0 0 0,1 1 0 0 0,0 5 0 0 0,0 4 26 0 0,0-1 0 0 0,0 1 0 0 0,-2-1 0 0 0,-1 23-1 0 0,-2-11 143 0 0,-1-1-1 0 0,-2 0 1 0 0,0 0-1 0 0,-18 43 1 0 0,22-64 129 0 0,22-34-365 0 0,-7 14-17 0 0,1 0 0 0 0,0 0 1 0 0,2 2-1 0 0,21-19 0 0 0,-26 25 9 0 0,1 0 1 0 0,1 1 0 0 0,0 0-1 0 0,0 1 1 0 0,0 1-1 0 0,1 0 1 0 0,0 0-1 0 0,17-4 1 0 0,-30 11 70 0 0,1-1 0 0 0,-1 0 0 0 0,1 1 0 0 0,0-1 0 0 0,-1 1-1 0 0,1 0 1 0 0,0-1 0 0 0,-1 1 0 0 0,1 0 0 0 0,0 0 0 0 0,-1 0 0 0 0,1 0 0 0 0,0 0 0 0 0,-1 1 0 0 0,1-1 0 0 0,0 1 0 0 0,-1-1 0 0 0,1 1 0 0 0,-1-1 0 0 0,1 1 0 0 0,-1 0 0 0 0,1-1 0 0 0,-1 1 0 0 0,1 0 0 0 0,-1 0 0 0 0,0 0-1 0 0,0 0 1 0 0,1 1 0 0 0,-1-1 0 0 0,0 0 0 0 0,0 0 0 0 0,0 1 0 0 0,0-1 0 0 0,0 1 0 0 0,-1-1 0 0 0,1 1 0 0 0,0-1 0 0 0,-1 1 0 0 0,1-1 0 0 0,-1 1 0 0 0,1 2 0 0 0,0-2 41 0 0,-3 28 41 0 0,-1-14-94 0 0,1-4-8 0 0,-1 0 0 0 0,0 0 0 0 0,-1 0-1 0 0,0-1 1 0 0,0 1 0 0 0,-9 12 0 0 0,13-23-97 0 0,-12 25-3813 0 0,1-1-5563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30.332"/>
    </inkml:context>
    <inkml:brush xml:id="br0">
      <inkml:brushProperty name="width" value="0.05" units="cm"/>
      <inkml:brushProperty name="height" value="0.05" units="cm"/>
    </inkml:brush>
  </inkml:definitions>
  <inkml:trace contextRef="#ctx0" brushRef="#br0">24 22 0,'19'-13'2093,"2"4"7295,-20 13-8955,0 0-1,0 0 1,-1 0 0,0 0-1,0 1 1,0-1-1,0 0 1,-1 0 0,1 0-1,-1 0 1,-2 6 0,-17 50 1627,11-36-1679,0 7-146,-4 11-906,3-16-4086,9-23 2998,6-40-9329,-1 20 10014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0.681"/>
    </inkml:context>
    <inkml:brush xml:id="br0">
      <inkml:brushProperty name="width" value="0.05" units="cm"/>
      <inkml:brushProperty name="height" value="0.05" units="cm"/>
    </inkml:brush>
  </inkml:definitions>
  <inkml:trace contextRef="#ctx0" brushRef="#br0">0 76 0 0 0,'24'-59'1851'0'0,"-23"56"-1660"0"0,5-11-1634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1.031"/>
    </inkml:context>
    <inkml:brush xml:id="br0">
      <inkml:brushProperty name="width" value="0.05" units="cm"/>
      <inkml:brushProperty name="height" value="0.05" units="cm"/>
    </inkml:brush>
  </inkml:definitions>
  <inkml:trace contextRef="#ctx0" brushRef="#br0">141 0 0 0 0,'4'18'1779'0'0,"-5"-1"-941"0"0,0-1-1 0 0,-2 1 1 0 0,0 0 0 0 0,-1-1-1 0 0,0 0 1 0 0,-9 19 0 0 0,-46 95 3088 0 0,35-81-2889 0 0,0-16-69 0 0,16-28-455 0 0,14-24-474 0 0,5-3-57 0 0,1 0 0 0 0,0 1 0 0 0,2 0 0 0 0,1 1 0 0 0,30-33 1 0 0,-33 41 24 0 0,1 0 0 0 0,0 1 1 0 0,0 0-1 0 0,1 1 0 0 0,0 0 1 0 0,1 1-1 0 0,0 1 0 0 0,1 1 1 0 0,22-8-1 0 0,-36 14-10 0 0,-1 0 9 0 0,1 0 0 0 0,-1 1-1 0 0,0-1 1 0 0,0 1 0 0 0,1-1-1 0 0,-1 1 1 0 0,0-1 0 0 0,1 1-1 0 0,-1 0 1 0 0,0 0 0 0 0,1 0-1 0 0,-1 0 1 0 0,0 0 0 0 0,1 0-1 0 0,-1 0 1 0 0,0 0 0 0 0,1 0 0 0 0,-1 1-1 0 0,0-1 1 0 0,1 0 0 0 0,-1 1-1 0 0,0-1 1 0 0,1 1 0 0 0,-1 0-1 0 0,0-1 1 0 0,0 1 0 0 0,0 0-1 0 0,0 0 1 0 0,0-1 0 0 0,0 1-1 0 0,0 0 1 0 0,0 0 0 0 0,0 0-1 0 0,0 1 1 0 0,0-1 0 0 0,-1 0-1 0 0,1 0 1 0 0,0 0 0 0 0,0 2-1 0 0,1 2 162 0 0,0 1 0 0 0,0-1 0 0 0,-1 1 0 0 0,1-1 0 0 0,-1 1 0 0 0,0 0 0 0 0,-1 0 0 0 0,0 11 0 0 0,-4 17 310 0 0,-1-1 1 0 0,-2 1 0 0 0,-1-1 0 0 0,-2-1-1 0 0,-19 46 1 0 0,21-54-4562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1.379"/>
    </inkml:context>
    <inkml:brush xml:id="br0">
      <inkml:brushProperty name="width" value="0.05" units="cm"/>
      <inkml:brushProperty name="height" value="0.05" units="cm"/>
    </inkml:brush>
  </inkml:definitions>
  <inkml:trace contextRef="#ctx0" brushRef="#br0">1 114 0 0 0,'19'-15'968'0'0,"-3"2"863"0"0,1 0 1 0 0,0 2-1 0 0,34-18 1 0 0,-46 26-1534 0 0,0 1 1 0 0,1 0 0 0 0,-1 1-1 0 0,1-1 1 0 0,-1 1 0 0 0,1 0 0 0 0,0 1-1 0 0,0-1 1 0 0,-1 1 0 0 0,1 0 0 0 0,0 0-1 0 0,-1 1 1 0 0,1 0 0 0 0,0 0-1 0 0,-1 0 1 0 0,1 1 0 0 0,-1-1 0 0 0,8 5-1 0 0,-9-4-249 0 0,0 1 1 0 0,0-1-1 0 0,-1 1 0 0 0,0 0 0 0 0,1 0 0 0 0,-1 1 0 0 0,0-1 0 0 0,-1 1 0 0 0,1-1 1 0 0,0 1-1 0 0,-1 0 0 0 0,0 0 0 0 0,0 0 0 0 0,0 0 0 0 0,-1 0 0 0 0,1 0 0 0 0,-1 1 1 0 0,0-1-1 0 0,0 1 0 0 0,0-1 0 0 0,-1 5 0 0 0,3 3 56 0 0,-2-7-90 0 0,-1 0 0 0 0,1 0-1 0 0,-1 1 1 0 0,0-1-1 0 0,0 0 1 0 0,-1 1-1 0 0,1-1 1 0 0,-1 0 0 0 0,0 0-1 0 0,-1 0 1 0 0,1 0-1 0 0,-1 0 1 0 0,0 0-1 0 0,0 0 1 0 0,-1 0 0 0 0,1-1-1 0 0,-7 9 1 0 0,8-11-12 0 0,-1 1-6 0 0,0 0 0 0 0,0 0-1 0 0,0 0 1 0 0,0 0 0 0 0,0-1 0 0 0,-1 1 0 0 0,0-1 0 0 0,1 1 0 0 0,-1-1 0 0 0,0 0 0 0 0,0 0 0 0 0,0 0 0 0 0,0 0 0 0 0,0-1-1 0 0,0 1 1 0 0,-5 0 0 0 0,6-1-1 0 0,-1-1-1 0 0,0 1 1 0 0,1-1-1 0 0,-1 0 1 0 0,1 0 0 0 0,-1-1-1 0 0,0 1 1 0 0,1 0-1 0 0,-1-1 1 0 0,1 0-1 0 0,-1 1 1 0 0,1-1-1 0 0,-1 0 1 0 0,1 0-1 0 0,0-1 1 0 0,-1 1-1 0 0,-2-3 1 0 0,0 0 2 0 0,0 0 1 0 0,1 0-1 0 0,-1-1 0 0 0,1 0 0 0 0,0 0 1 0 0,1 0-1 0 0,-1 0 0 0 0,1-1 1 0 0,0 1-1 0 0,0-1 0 0 0,1 0 1 0 0,-1 0-1 0 0,1 0 0 0 0,1 0 0 0 0,-1 0 1 0 0,1 0-1 0 0,-1-10 0 0 0,2 5 41 0 0,0 0-1 0 0,0 0 1 0 0,1 0-1 0 0,0 1 0 0 0,1-1 1 0 0,4-13-1 0 0,-5 20-192 0 0,0 0 0 0 0,1 0 0 0 0,0 0 1 0 0,0 0-1 0 0,0 1 0 0 0,1-1 0 0 0,-1 1 0 0 0,6-7 0 0 0,-6 8-294 0 0,1 0 0 0 0,-1 0 0 0 0,1 0 0 0 0,-1 1 0 0 0,1-1 0 0 0,0 1 0 0 0,0-1 0 0 0,0 1 0 0 0,0 0 0 0 0,0 0 0 0 0,0 0 0 0 0,0 1 0 0 0,5-2 0 0 0,35 0-6339 0 0,-25-1 5705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1.727"/>
    </inkml:context>
    <inkml:brush xml:id="br0">
      <inkml:brushProperty name="width" value="0.05" units="cm"/>
      <inkml:brushProperty name="height" value="0.05" units="cm"/>
    </inkml:brush>
  </inkml:definitions>
  <inkml:trace contextRef="#ctx0" brushRef="#br0">1 1 0 0 0,'3'0'240'0'0,"12"0"97"0"0,-12-1 33 0 0,17 5 1127 0 0,-16 0-1245 0 0,0-1 0 0 0,1 1 1 0 0,-1 0-1 0 0,0 0 0 0 0,-1 0 1 0 0,1 0-1 0 0,-1 0 0 0 0,0 1 1 0 0,0 0-1 0 0,0 0 0 0 0,-1 0 1 0 0,1 0-1 0 0,-1 0 0 0 0,-1 0 1 0 0,1 0-1 0 0,-1 1 0 0 0,0-1 1 0 0,0 1-1 0 0,0 5 0 0 0,2 14 818 0 0,-2 1-1 0 0,-3 42 0 0 0,1-64-946 0 0,0 10 235 0 0,0 0 0 0 0,-1 0 0 0 0,-7 23-1 0 0,8-34-225 0 0,-6-21-9 0 0,9 7-63 0 0,0 0-1 0 0,1 0 0 0 0,1 0 1 0 0,0 1-1 0 0,0-1 1 0 0,1 1-1 0 0,0 0 1 0 0,1 0-1 0 0,0 0 0 0 0,1 1 1 0 0,0 0-1 0 0,11-12 1 0 0,-5 9-138 0 0,0 1 1 0 0,1 0 0 0 0,1 1-1 0 0,0 0 1 0 0,0 1 0 0 0,1 1-1 0 0,27-11 1 0 0,-12 8-3549 0 0,2 0-3365 0 0,-30 10 4947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14.039"/>
    </inkml:context>
    <inkml:brush xml:id="br0">
      <inkml:brushProperty name="width" value="0.05" units="cm"/>
      <inkml:brushProperty name="height" value="0.05" units="cm"/>
    </inkml:brush>
  </inkml:definitions>
  <inkml:trace contextRef="#ctx0" brushRef="#br0">44 32 0,'0'0'2255,"1"0"-2083,0 0-1,0-1 1,0 1-1,0 0 1,0 0 0,0-1-1,0 1 1,0 0 0,0 0-1,0 0 1,0 0 0,0 0-1,0 0 1,0 1-1,2-1 1,0 6 55,-1 0 1,0 1-1,0-1 0,0 0 0,-1 1 1,1-1-1,-2 1 0,1-1 0,-1 1 1,-1 11-1,-8 79 1121,5-73-959,-4 36 428,-2-2-1,-20 62 1,29-117-595,-1 8 449,-3-15 12,-1-29-59,9-6-476,2 0 0,1-1 0,14-46 0,-14 65-72,1 0-1,1 1 0,1 0 0,0 1 0,1 0 0,2 0 0,24-31 0,-30 43-78,0 0 0,1 1 1,0 0-1,0 1 0,0-1 1,1 1-1,14-7 0,-19 10-77,25 10 122,-23-2-51,0-1 0,-1 2 0,1-1 0,-1 0 0,0 1 0,-1 0 0,1 0 0,-1 0 0,-1 0 0,1 0 0,-1 1 0,-1-1 0,1 1-1,-1 0 1,0 12 0,0 20-124,-8 72-1,4-83 182,-5 36 733,8-62 1047,3-5-1779,-1-1-1,0 1 1,1-1-1,-1 1 1,0-1 0,0 0-1,0 0 1,-1 0-1,1 0 1,-1 0-1,1 0 1,0-4-1,4-6 43,11-16-47,1 0 0,2 2-1,1 0 1,0 1-1,2 1 1,1 1 0,1 2-1,42-30 1,-65 50-84,-1 2 40,0 0-1,0-1 1,0 1-1,0 0 1,0-1 0,0 1-1,0 0 1,0 0-1,0 0 1,0 0 0,0 0-1,0 0 1,0 0 0,0 1-1,0-1 1,1 0-1,1 6-20,0-1 0,0 0-1,-1 1 1,0 0-1,0-1 1,0 1 0,0 0-1,-1 0 1,0 0 0,-1 0-1,1 0 1,-1 0-1,0 0 1,-1 0 0,-1 7-1,-2 25-59,-11 40 0,13-68 77,-17 72 257,4-21-1273,7-24-2760,8-34 2175,0 7-2353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2.391"/>
    </inkml:context>
    <inkml:brush xml:id="br0">
      <inkml:brushProperty name="width" value="0.05" units="cm"/>
      <inkml:brushProperty name="height" value="0.05" units="cm"/>
    </inkml:brush>
  </inkml:definitions>
  <inkml:trace contextRef="#ctx0" brushRef="#br0">187 117 0 0 0,'24'-1'2104'0'0,"-20"0"-1764"0"0,0 0 1 0 0,0 0 0 0 0,0-1 0 0 0,0 0 0 0 0,0 1 0 0 0,0-1 0 0 0,-1-1 0 0 0,1 1-1 0 0,0 0 1 0 0,-1-1 0 0 0,0 0 0 0 0,0 0 0 0 0,0 0 0 0 0,0 0 0 0 0,0 0 0 0 0,-1-1-1 0 0,1 1 1 0 0,-1-1 0 0 0,0 0 0 0 0,0 0 0 0 0,3-7 0 0 0,-4 9 66 0 0,-1-8 113 0 0,0 9-473 0 0,1 0 1 0 0,-1 0-1 0 0,0 0 0 0 0,1 0 0 0 0,-1 0 0 0 0,0 0 1 0 0,0 0-1 0 0,0 0 0 0 0,0 0 0 0 0,0 0 0 0 0,0 0 1 0 0,0 0-1 0 0,0 0 0 0 0,-1 0 0 0 0,1 0 0 0 0,0 0 1 0 0,0 0-1 0 0,-1 0 0 0 0,1 0 0 0 0,-1 0 0 0 0,1 0 0 0 0,-1 0 1 0 0,1 1-1 0 0,-1-1 0 0 0,0 0 0 0 0,-1-1 0 0 0,-2 0 28 0 0,0 0 0 0 0,-1 0-1 0 0,1 1 1 0 0,-1 0 0 0 0,1 0-1 0 0,-1 0 1 0 0,0 0 0 0 0,1 1-1 0 0,-1 0 1 0 0,0 0 0 0 0,1 0-1 0 0,-1 0 1 0 0,0 1 0 0 0,1 0-1 0 0,-1 0 1 0 0,0 0 0 0 0,1 0-1 0 0,0 1 1 0 0,-8 3 0 0 0,-3 2 4 0 0,0 0 0 0 0,0 1 0 0 0,1 0 0 0 0,-21 18 0 0 0,25-19-37 0 0,1 1 0 0 0,1 1 0 0 0,-1-1 0 0 0,1 1 1 0 0,1 1-1 0 0,-12 18 0 0 0,17-23-21 0 0,-1-1 0 0 0,1 1 0 0 0,0 0 0 0 0,0 0 0 0 0,1 0 0 0 0,-1 0 0 0 0,1 0 0 0 0,0 0 0 0 0,1 0 0 0 0,-1 1 0 0 0,1-1 0 0 0,0 0 0 0 0,0 0 0 0 0,1 1 0 0 0,-1-1 0 0 0,1 0 0 0 0,2 6 0 0 0,-2-10-22 0 0,-1 1 1 0 0,1 0-1 0 0,0-1 0 0 0,0 1 1 0 0,0 0-1 0 0,0-1 0 0 0,1 1 1 0 0,-1-1-1 0 0,0 0 0 0 0,1 1 1 0 0,-1-1-1 0 0,0 0 0 0 0,1 0 1 0 0,0 0-1 0 0,-1 0 0 0 0,1 0 1 0 0,0 0-1 0 0,-1 0 0 0 0,1-1 1 0 0,0 1-1 0 0,0-1 0 0 0,0 1 1 0 0,-1-1-1 0 0,1 0 0 0 0,0 1 1 0 0,0-1-1 0 0,0 0 0 0 0,0 0 1 0 0,0 0-1 0 0,0-1 0 0 0,-1 1 1 0 0,5-1-1 0 0,2-1-32 0 0,-1 0 0 0 0,1 0 1 0 0,-1 0-1 0 0,1-1 0 0 0,-1 0 0 0 0,8-5 0 0 0,8-9 4 0 0,-1 0 0 0 0,-1-2 0 0 0,0 0 0 0 0,-1-1 0 0 0,-2-1 0 0 0,0-1 0 0 0,-1-1 0 0 0,16-27 0 0 0,-22 35-200 0 0,1-5 291 0 0,-13 16 29 0 0,-8 7-39 0 0,6 0-43 0 0,0 0 0 0 0,0 0-1 0 0,0 1 1 0 0,0-1 0 0 0,1 0 0 0 0,-1 1-1 0 0,1 0 1 0 0,0 0 0 0 0,0-1-1 0 0,0 1 1 0 0,-2 7 0 0 0,-2 3-4 0 0,-6 11 44 0 0,2 1 1 0 0,0 0-1 0 0,-9 47 1 0 0,7-10-5018 0 0,11-60 3301 0 0,3 18-3830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3.342"/>
    </inkml:context>
    <inkml:brush xml:id="br0">
      <inkml:brushProperty name="width" value="0.05" units="cm"/>
      <inkml:brushProperty name="height" value="0.05" units="cm"/>
    </inkml:brush>
  </inkml:definitions>
  <inkml:trace contextRef="#ctx0" brushRef="#br0">0 57 0 0 0,'7'-7'565'0'0,"0"1"0"0"0,1 0 0 0 0,-1 1 0 0 0,1 0 0 0 0,0 0 0 0 0,1 1 1 0 0,-1 0-1 0 0,1 0 0 0 0,-1 1 0 0 0,17-4 0 0 0,-22 6-49 0 0,2 1-4 0 0,-1 0-411 0 0,0 0 0 0 0,1 0 0 0 0,-1 1 0 0 0,0-1 1 0 0,0 1-1 0 0,1 0 0 0 0,-1 0 0 0 0,0 1 0 0 0,0-1 0 0 0,0 1 0 0 0,0 0 1 0 0,0 0-1 0 0,0 0 0 0 0,-1 0 0 0 0,1 1 0 0 0,-1-1 0 0 0,1 1 0 0 0,-1 0 0 0 0,0 0 1 0 0,0 0-1 0 0,0 1 0 0 0,-1-1 0 0 0,1 1 0 0 0,-1 0 0 0 0,0-1 0 0 0,0 1 0 0 0,0 0 1 0 0,0 0-1 0 0,-1 0 0 0 0,1 0 0 0 0,-1 1 0 0 0,0-1 0 0 0,-1 0 0 0 0,1 0 0 0 0,-1 1 1 0 0,0-1-1 0 0,0 1 0 0 0,0-1 0 0 0,-1 6 0 0 0,0-2-76 0 0,0 0 0 0 0,-1-1 0 0 0,1 1 0 0 0,-1-1-1 0 0,-1 1 1 0 0,0-1 0 0 0,0 0 0 0 0,0 0 0 0 0,-1 0 0 0 0,0 0 0 0 0,0-1-1 0 0,-1 1 1 0 0,0-1 0 0 0,0 0 0 0 0,0-1 0 0 0,-11 10 0 0 0,9-11-482 0 0,1 1-1 0 0,-1-1 1 0 0,1-1 0 0 0,-1 1 0 0 0,0-1-1 0 0,-1-1 1 0 0,-7 3 0 0 0,12-4 44 0 0,0 0 0 0 0,0-1 0 0 0,0 1 1 0 0,0-1-1 0 0,0 0 0 0 0,0 1 0 0 0,1-1 0 0 0,-1-1 0 0 0,0 1 0 0 0,0 0 1 0 0,0-1-1 0 0,-5-1 0 0 0,6 1 62 0 0,8-16-287 0 0,18-7 374 0 0,-10 12 549 0 0,1 2 0 0 0,0-1 0 0 0,1 2 0 0 0,0 0 1 0 0,0 1-1 0 0,27-8 0 0 0,-22 7 450 0 0,0 0 1 0 0,-1 0-1 0 0,32-22 1 0 0,-51 30-632 0 0,16-17 199 0 0,-17 17-294 0 0,1 1 0 0 0,-1 0 0 0 0,1-1 0 0 0,-1 1 0 0 0,0 0 1 0 0,1-1-1 0 0,-1 1 0 0 0,0-1 0 0 0,0 1 0 0 0,1 0 0 0 0,-1-1 1 0 0,0 1-1 0 0,0-1 0 0 0,1 1 0 0 0,-1-1 0 0 0,0 1 0 0 0,0-1 1 0 0,0 1-1 0 0,0-1 0 0 0,0 1 0 0 0,0-1 0 0 0,0 0 0 0 0,0 1 1 0 0,0-1-1 0 0,0 1 0 0 0,0-1 0 0 0,0 1 0 0 0,0-1 0 0 0,-1 1 1 0 0,1-1-1 0 0,0 1 0 0 0,0-1 0 0 0,0 1 0 0 0,-1 0 0 0 0,0-2 1 0 0,-2 3 41 0 0,1 0 0 0 0,-1 0 0 0 0,0 1 0 0 0,0-1 1 0 0,0 1-1 0 0,1-1 0 0 0,-1 1 0 0 0,1 0 0 0 0,-1 0 1 0 0,1 0-1 0 0,0 0 0 0 0,0 0 0 0 0,0 0 0 0 0,0 1 1 0 0,0-1-1 0 0,0 1 0 0 0,-1 2 0 0 0,-27 47 1031 0 0,26-44-788 0 0,0 1 0 0 0,1-1-1 0 0,-1 1 1 0 0,2 0 0 0 0,-1 0-1 0 0,1 1 1 0 0,1-1 0 0 0,-1 0 0 0 0,2 1-1 0 0,-1-1 1 0 0,1 0 0 0 0,1 1-1 0 0,0-1 1 0 0,0 0 0 0 0,0 1 0 0 0,5 13-1 0 0,-5-21-369 0 0,0 0 0 0 0,-1 0 0 0 0,1 0-1 0 0,0 0 1 0 0,0 0 0 0 0,0 0-1 0 0,1 0 1 0 0,-1 0 0 0 0,0 0 0 0 0,1 0-1 0 0,-1 0 1 0 0,1-1 0 0 0,0 1 0 0 0,-1-1-1 0 0,1 1 1 0 0,0-1 0 0 0,0 0 0 0 0,0 1-1 0 0,0-1 1 0 0,0 0 0 0 0,0 0 0 0 0,1-1-1 0 0,-1 1 1 0 0,0 0 0 0 0,0-1-1 0 0,0 1 1 0 0,1-1 0 0 0,-1 0 0 0 0,0 0-1 0 0,1 0 1 0 0,-1 0 0 0 0,0 0 0 0 0,1 0-1 0 0,2-1 1 0 0,1-1-442 0 0,0 0 1 0 0,-1 1-1 0 0,1-2 0 0 0,-1 1 0 0 0,0-1 1 0 0,1 0-1 0 0,-1 0 0 0 0,-1 0 0 0 0,1-1 1 0 0,0 1-1 0 0,6-8 0 0 0,11-16-592 0 0,-2-1 1 0 0,22-39-1 0 0,-26 40 1946 0 0,1 1 1 0 0,38-46-1 0 0,-53 71-536 0 0,13-16 1121 0 0,-6 13-568 0 0,-7 18-565 0 0,-49 164 1450 0 0,7-35-5804 0 0,40-141 3207 0 0,5 10-2110 0 0,23-29 1931 0 0,-17 10 967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3.723"/>
    </inkml:context>
    <inkml:brush xml:id="br0">
      <inkml:brushProperty name="width" value="0.05" units="cm"/>
      <inkml:brushProperty name="height" value="0.05" units="cm"/>
    </inkml:brush>
  </inkml:definitions>
  <inkml:trace contextRef="#ctx0" brushRef="#br0">1 237 0 0 0,'155'-88'910'0'0,"-114"68"0"0"0,0-2-1 0 0,-2-2 1 0 0,48-38 0 0 0,-77 53-770 0 0,3-2 477 0 0,-19 20-179 0 0,-6 5-267 0 0,2 0 0 0 0,0 0-1 0 0,1 1 1 0 0,0 0 0 0 0,-10 27 0 0 0,16-34 110 0 0,1 0-1 0 0,-1 0 1 0 0,2 0 0 0 0,-1 0 0 0 0,1 1-1 0 0,0-1 1 0 0,1 1 0 0 0,0-1-1 0 0,0 1 1 0 0,1-1 0 0 0,0 0 0 0 0,0 1-1 0 0,1-1 1 0 0,4 10 0 0 0,-2-4 49 0 0,0 0 0 0 0,-1-1 0 0 0,0 2 0 0 0,-1-1 0 0 0,-1 0 0 0 0,0 0 1 0 0,-2 22-1 0 0,1-29-219 0 0,-1-1 1 0 0,1 0 0 0 0,-1 0-1 0 0,-1 0 1 0 0,0 0-1 0 0,1 0 1 0 0,-2 0 0 0 0,1 0-1 0 0,-1-1 1 0 0,0 1 0 0 0,0-1-1 0 0,0 0 1 0 0,-1 0-1 0 0,1 0 1 0 0,-1 0 0 0 0,-1-1-1 0 0,1 1 1 0 0,-1-1 0 0 0,0 0-1 0 0,-10 7 1 0 0,10-9-541 0 0,-1 1 1 0 0,0 0-1 0 0,0-1 0 0 0,0 0 1 0 0,0-1-1 0 0,0 1 1 0 0,-6 0-1 0 0,3-2-753 0 0,-1 1 0 0 0,1-2 0 0 0,0 1 0 0 0,0-1 0 0 0,0-1 0 0 0,1 0 0 0 0,-10-2 0 0 0,-9-4-1898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4.756"/>
    </inkml:context>
    <inkml:brush xml:id="br0">
      <inkml:brushProperty name="width" value="0.05" units="cm"/>
      <inkml:brushProperty name="height" value="0.05" units="cm"/>
    </inkml:brush>
  </inkml:definitions>
  <inkml:trace contextRef="#ctx0" brushRef="#br0">136 73 0 0 0,'0'0'147'0'0,"-17"-9"1322"0"0,4 5 6500 0 0,10 6-7611 0 0,-1-1 1 0 0,1 0-1 0 0,-1 1 0 0 0,1 0 0 0 0,0 0 1 0 0,0 0-1 0 0,0 0 0 0 0,0 0 1 0 0,0 0-1 0 0,0 1 0 0 0,1 0 1 0 0,-1-1-1 0 0,1 1 0 0 0,-4 5 1 0 0,-30 55 1865 0 0,14-20 750 0 0,22-43-2854 0 0,6-7-120 0 0,87-101 126 0 0,-80 94-141 0 0,2 1 0 0 0,0 1-1 0 0,0 0 1 0 0,1 0 0 0 0,21-11 0 0 0,-34 22-7 0 0,16 1-28 0 0,-15 0 47 0 0,0-1 1 0 0,-1 1-1 0 0,1 0 1 0 0,0 1-1 0 0,-1-1 1 0 0,1 1-1 0 0,0 0 0 0 0,-1-1 1 0 0,1 2-1 0 0,-1-1 1 0 0,1 0-1 0 0,-1 1 1 0 0,0-1-1 0 0,1 1 1 0 0,-1 0-1 0 0,0 0 1 0 0,5 5-1 0 0,40 31-1845 0 0,-34-23-2172 0 0,0 3-3827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7.418"/>
    </inkml:context>
    <inkml:brush xml:id="br0">
      <inkml:brushProperty name="width" value="0.05" units="cm"/>
      <inkml:brushProperty name="height" value="0.05" units="cm"/>
    </inkml:brush>
  </inkml:definitions>
  <inkml:trace contextRef="#ctx0" brushRef="#br0">195 0 0 0 0,'0'0'7149'0'0,"2"23"-4446"0"0,-4 14-809 0 0,-2 1 0 0 0,-12 48 0 0 0,0 0-884 0 0,9-38-689 0 0,-20 163 243 0 0,22-147-518 0 0,4-62-60 0 0,-2 38 42 0 0,3-37-23 0 0,0 84 19 0 0,0-84-5 0 0,-1 57 0 0 0,-2 4-22 0 0,-3 40-59 0 0,6-102 41 0 0,-6 51 121 0 0,4-39-89 0 0,-2 53 75 0 0,15 266 547 0 0,-11-328-632 0 0,9 131 18 0 0,-7 24 365 0 0,-3-94-39 0 0,1-62-314 0 0,-2 34 113 0 0,-5 260 149 0 0,7-219-154 0 0,0-43-109 0 0,0 11 31 0 0,8 50-1 0 0,6 123 189 0 0,-1-48-95 0 0,-13-169-146 0 0,0 1-29 0 0,2 12 29 0 0,0 54 144 0 0,-1 26-75 0 0,-1-92-74 0 0,-1 58 1039 0 0,-1 1 319 0 0,2-60-1248 0 0,0 1-58 0 0,0 58 296 0 0,0-59-325 0 0,0 1 28 0 0,2 112 231 0 0,-2-112-253 0 0,1 48 62 0 0,-1 17-19 0 0,0-66-46 0 0,0 56 379 0 0,0-58-374 0 0,1-1-1 0 0,-1 1 1 0 0,0 0 0 0 0,1 0-1 0 0,-1 0 1 0 0,0-1 0 0 0,0 1-1 0 0,0 0 1 0 0,0 0-1 0 0,0 0 1 0 0,0 0 0 0 0,0 0-1 0 0,0-1 1 0 0,0 1 0 0 0,0 0-1 0 0,0 0 1 0 0,-1 0-1 0 0,1 0 1 0 0,0-1 0 0 0,0 1-1 0 0,-1 0 1 0 0,1 0 0 0 0,-1-1-1 0 0,1 1 1 0 0,-1 0-1 0 0,1 0 1 0 0,-1-1 0 0 0,1 1-1 0 0,-2 0 1 0 0,1-1-17 0 0,-1-1 0 0 0,1 0 0 0 0,0 1-1 0 0,-1-1 1 0 0,1 0 0 0 0,0 0 0 0 0,0 0 0 0 0,0 0 0 0 0,0 0 0 0 0,-1 0 0 0 0,1 0 0 0 0,0 0 0 0 0,1 0-1 0 0,-3-2 1 0 0,-38-61-241 0 0,36 57 297 0 0,-38-63-228 0 0,42 68 125 0 0,0-1 25 0 0,1 1 0 0 0,-1 0 0 0 0,0-1-1 0 0,0 1 1 0 0,0 0 0 0 0,0 0 0 0 0,-1 0-1 0 0,1 0 1 0 0,0 0 0 0 0,-1 0 0 0 0,-3-3-1 0 0,-9-15 848 0 0,26 51-820 0 0,2-1 0 0 0,23 39-1 0 0,-36-67-27 0 0,4 6 26 0 0,-5-7 90 0 0,0 0 1 0 0,1 0-1 0 0,-1 0 1 0 0,0 0-1 0 0,1-1 1 0 0,-1 1-1 0 0,0 0 1 0 0,1 0 0 0 0,-1 0-1 0 0,1-1 1 0 0,-1 1-1 0 0,1 0 1 0 0,0 0-1 0 0,-1-1 1 0 0,1 1-1 0 0,0-1 1 0 0,-1 1 0 0 0,1 0-1 0 0,0-1 1 0 0,0 1-1 0 0,-1-1 1 0 0,1 0-1 0 0,0 1 1 0 0,0-1-1 0 0,1 1 1 0 0,1-2-66 0 0,0-1 1 0 0,0 1-1 0 0,-1 0 1 0 0,1-1-1 0 0,0 1 1 0 0,-1-1-1 0 0,0 0 1 0 0,1 0-1 0 0,-1 0 0 0 0,0 0 1 0 0,0 0-1 0 0,0-1 1 0 0,0 1-1 0 0,0-1 1 0 0,0 1-1 0 0,-1-1 0 0 0,1 0 1 0 0,-1 0-1 0 0,2-4 1 0 0,27-72 441 0 0,-24 61-489 0 0,4-10-218 0 0,17-45-1740 0 0,-8 27-7698 0 0,-17 38 3080 0 0,0 4 6117 0 0,0-2-1842 0 0,0 0-3467 0 0,2-9 2306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39.462"/>
    </inkml:context>
    <inkml:brush xml:id="br0">
      <inkml:brushProperty name="width" value="0.05" units="cm"/>
      <inkml:brushProperty name="height" value="0.05" units="cm"/>
    </inkml:brush>
  </inkml:definitions>
  <inkml:trace contextRef="#ctx0" brushRef="#br0">76 5 0 0 0,'0'0'12508'0'0,"-16"-5"-10315"0"0,13 7-2110 0 0,-1-1-1 0 0,1 0 0 0 0,-1 1 1 0 0,1 0-1 0 0,0 0 0 0 0,0 0 0 0 0,0 0 1 0 0,0 1-1 0 0,0-1 0 0 0,0 1 1 0 0,1-1-1 0 0,-1 1 0 0 0,1 0 1 0 0,0 0-1 0 0,0 0 0 0 0,0 1 1 0 0,0-1-1 0 0,0 0 0 0 0,1 1 0 0 0,0-1 1 0 0,-1 1-1 0 0,1-1 0 0 0,0 1 1 0 0,1 0-1 0 0,-1 0 0 0 0,1-1 1 0 0,0 1-1 0 0,0 0 0 0 0,0-1 0 0 0,0 1 1 0 0,0 0-1 0 0,1 0 0 0 0,0-1 1 0 0,0 1-1 0 0,2 5 0 0 0,-2-5-70 0 0,1 1-1 0 0,0-1 0 0 0,0-1 0 0 0,1 1 1 0 0,-1 0-1 0 0,1 0 0 0 0,0-1 1 0 0,0 0-1 0 0,0 1 0 0 0,0-1 0 0 0,4 2 1 0 0,-5-3 14 0 0,18 8 56 0 0,-8-7-72 0 0,-10-2-16 0 0,0 0 0 0 0,1 0 0 0 0,-1-1 1 0 0,1 1-1 0 0,-1-1 0 0 0,0 0 0 0 0,1 0 0 0 0,-1 0 1 0 0,1 0-1 0 0,-1 0 0 0 0,1 0 0 0 0,-1-1 0 0 0,1 1 1 0 0,-1-1-1 0 0,0 0 0 0 0,1 0 0 0 0,-1 1 1 0 0,0-1-1 0 0,0-1 0 0 0,0 1 0 0 0,1 0 0 0 0,-1-1 1 0 0,0 1-1 0 0,2-3 0 0 0,4-4-47 0 0,-1-1-1 0 0,0 0 1 0 0,-1 0-1 0 0,9-16 1 0 0,-9 13 18 0 0,2 1 0 0 0,-1-1 0 0 0,13-12 0 0 0,-1 6-31 0 0,-17 16 36 0 0,18-5-3 0 0,-13 7 110 0 0,0 1 1 0 0,0 0-1 0 0,-1 1 1 0 0,1-1-1 0 0,-1 1 0 0 0,1 1 1 0 0,-1-1-1 0 0,0 1 1 0 0,0 0-1 0 0,0 0 1 0 0,0 1-1 0 0,0 0 0 0 0,-1 0 1 0 0,0 0-1 0 0,6 6 1 0 0,-2-1 248 0 0,0 0 0 0 0,0 1 0 0 0,-1 0 0 0 0,0 0 0 0 0,-1 1 0 0 0,0 0 0 0 0,7 17 1 0 0,-12-25-302 0 0,-1 0 0 0 0,0 0 0 0 0,0 0 1 0 0,0 0-1 0 0,-1 0 0 0 0,1 0 0 0 0,-1 0 1 0 0,1 0-1 0 0,-1 0 0 0 0,0 0 0 0 0,0 0 0 0 0,-1 0 1 0 0,1 1-1 0 0,-2 4 0 0 0,-12 7-3828 0 0,-2-17-2731 0 0,15 3 6197 0 0,0-1 0 0 0,0 0 0 0 0,-1 0 0 0 0,1 0 0 0 0,0 0 1 0 0,-1 0-1 0 0,1 0 0 0 0,0-1 0 0 0,-1 1 0 0 0,1 0 0 0 0,0-1 0 0 0,0 1 1 0 0,-1-1-1 0 0,1 1 0 0 0,0-1 0 0 0,0 0 0 0 0,-2-1 0 0 0,-8-6-2103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40.015"/>
    </inkml:context>
    <inkml:brush xml:id="br0">
      <inkml:brushProperty name="width" value="0.05" units="cm"/>
      <inkml:brushProperty name="height" value="0.05" units="cm"/>
    </inkml:brush>
  </inkml:definitions>
  <inkml:trace contextRef="#ctx0" brushRef="#br0">101 171 0,'0'0'1461,"0"-6"-1242,3-17 7138,-1 16-7006,1 0-1,-1 0 1,0 0-1,-1-1 1,1 1-1,-1-8 0,-1 11-216,-1 0-30,1-1-81,-1 0 0,0-1 0,-1 1 0,0 0 1,1 0-1,-2 0 0,1 0 0,0 0 0,-1 1 0,-6-9 0,7 11-42,2 1 21,-1 1-1,0-1 1,0 0-1,1 0 1,-1 1 0,0-1-1,0 0 1,0 1-1,0-1 1,0 1 0,0-1-1,0 1 1,0-1-1,0 1 1,0 0 0,0-1-1,0 1 1,0 0-1,0 0 1,0 0 0,0 0-1,0 0 1,0 0-1,-2 1 1,0-2 4,1 1-1,-1 0 1,0 0 0,1 1 0,-1-1-1,1 0 1,-1 1 0,1 0-1,-1-1 1,-3 3 0,3-1 8,1 0 0,-1 0 1,1 1-1,0-1 1,0 0-1,0 1 0,0-1 1,0 1-1,1 0 0,-1 0 1,1 0-1,0-1 0,0 1 1,0 1-1,0-1 0,0 0 1,1 0-1,-1 0 0,1 0 1,0 0-1,0 0 1,0 1-1,0-1 0,1 0 1,-1 0-1,1 0 0,0 0 1,0 0-1,0 0 0,0 0 1,0 0-1,1 0 0,3 5 1,0-2 207,-1 1 0,1-1-1,1 0 1,-1-1 0,1 1 0,0-1 0,1 0 0,-1-1 0,1 1 0,0-1-1,0-1 1,0 1 0,0-1 0,1 0 0,-1-1 0,1 0 0,0 0-1,-1-1 1,1 0 0,0 0 0,14-1 0,-20 0-164,0 0 1,0 0-1,0 0 1,0-1-1,0 1 1,0-1-1,0 0 0,0 1 1,0-1-1,0 0 1,0 0-1,0 0 1,0 0-1,-1-1 1,1 1-1,-1 0 0,1-1 1,0 1-1,-1-1 1,2-2-1,0 0-222,-1-1 1,1 1-1,-1-1 0,0 1 0,0-1 1,-1 0-1,1 0 0,0-8 1,0-45-5007,-3 52 3527,0 0 0,0 0 0,0 0 0,-1 0-1,-4-10 1,-1 2-517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0.801"/>
    </inkml:context>
    <inkml:brush xml:id="br0">
      <inkml:brushProperty name="width" value="0.05" units="cm"/>
      <inkml:brushProperty name="height" value="0.05" units="cm"/>
    </inkml:brush>
  </inkml:definitions>
  <inkml:trace contextRef="#ctx0" brushRef="#br0">45 211 0 0 0,'0'0'12368'0'0,"4"0"-11893"0"0,12 4 79 0 0,0 1 0 0 0,-1 0-1 0 0,0 1 1 0 0,0 1 0 0 0,0 0-1 0 0,23 16 1 0 0,-11-7-399 0 0,-25-15-145 0 0,-1-1-13 0 0,0 1-1 0 0,0-1 0 0 0,0 0 0 0 0,0 0 1 0 0,0 1-1 0 0,0-1 0 0 0,-1 1 1 0 0,1-1-1 0 0,0 1 0 0 0,0-1 1 0 0,-1 1-1 0 0,1-1 0 0 0,0 1 1 0 0,0-1-1 0 0,-1 1 0 0 0,1 0 0 0 0,-1 0 1 0 0,1-1-1 0 0,-1 1 0 0 0,1 0 1 0 0,-1 0-1 0 0,1 0 0 0 0,-1-1 1 0 0,0 1-1 0 0,1 0 0 0 0,-1 0 0 0 0,0 0 1 0 0,0 0-1 0 0,0 0 0 0 0,0 0 1 0 0,0 0-1 0 0,0 0 0 0 0,0-1 1 0 0,0 1-1 0 0,0 0 0 0 0,0 2 1 0 0,-1-2-1 0 0,-25-5-219 0 0,9-3 236 0 0,0 0 1 0 0,0-1-1 0 0,1 0 0 0 0,0-2 1 0 0,0 0-1 0 0,1-1 1 0 0,0 0-1 0 0,1-1 0 0 0,1 0 1 0 0,-1-2-1 0 0,-10-14 1 0 0,23 27 161 0 0,-1-18 386 0 0,2 18-550 0 0,0 0 0 0 0,0 0 0 0 0,-1-1 0 0 0,1 1 0 0 0,0 0 0 0 0,0 0 0 0 0,0 0-1 0 0,0 0 1 0 0,0 0 0 0 0,0 0 0 0 0,0 0 0 0 0,1 0 0 0 0,-1 0 0 0 0,0 0 0 0 0,0 0 0 0 0,1 0 0 0 0,-1 0 0 0 0,1 0 0 0 0,-1 0 0 0 0,1 0 0 0 0,-1 0 0 0 0,1 0 0 0 0,0 0 0 0 0,-1 0 0 0 0,1 1 0 0 0,0-1 0 0 0,0 0 0 0 0,0 0 0 0 0,-1 1 0 0 0,1-1 0 0 0,0 1 0 0 0,0-1 0 0 0,0 1 0 0 0,0-1-1 0 0,0 1 1 0 0,0-1 0 0 0,0 1 0 0 0,0 0 0 0 0,2-1 0 0 0,0 0 43 0 0,0 1-8 0 0,8-1-33 0 0,18 2 168 0 0,35 29-30 0 0,-50-16-490 0 0,-12-7-288 0 0,-13-9 96 0 0,-2-3 374 0 0,2-2-1 0 0,-1 1 0 0 0,1-2 1 0 0,0 0-1 0 0,0 0 1 0 0,1 0-1 0 0,0-2 1 0 0,-16-18-1 0 0,25 26 343 0 0,-1 1-90 0 0,1-1 0 0 0,0 1 0 0 0,0 0 0 0 0,0-1 0 0 0,0 0 0 0 0,0 1 0 0 0,1-1 0 0 0,-1 0-1 0 0,0 1 1 0 0,1-1 0 0 0,-1 0 0 0 0,1 0 0 0 0,0 0 0 0 0,-1 1 0 0 0,1-1 0 0 0,0 0 0 0 0,0 0 0 0 0,0 0 0 0 0,1 0 0 0 0,-1 1 0 0 0,0-1 0 0 0,1 0 0 0 0,-1 0 0 0 0,2-2 0 0 0,3 1 231 0 0,1 0 0 0 0,0 1 0 0 0,0 0 1 0 0,-1 0-1 0 0,14-2 0 0 0,-16 4 25 0 0,21 0 365 0 0,79 3 1108 0 0,-100-3-1842 0 0,16 0-320 0 0,4 0-6517 0 0,-14-3 3777 0 0,-8 3 2740 0 0,0 0 0 0 0,0 0 0 0 0,-1 0 0 0 0,1 0 0 0 0,0 0 0 0 0,0 0 0 0 0,-1 0-1 0 0,1-1 1 0 0,0 1 0 0 0,0 0 0 0 0,-1-1 0 0 0,1 1 0 0 0,0 0 0 0 0,-1-1 0 0 0,1 1 0 0 0,0-1 0 0 0,-1 1 0 0 0,1-1 0 0 0,-1 1 0 0 0,1-1 0 0 0,0 1 0 0 0,-1-1 0 0 0,1 0 0 0 0,-1 1 0 0 0,0-1-1 0 0,1 0 1 0 0,-1 1 0 0 0,0-1 0 0 0,1 0 0 0 0,-1 0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1.200"/>
    </inkml:context>
    <inkml:brush xml:id="br0">
      <inkml:brushProperty name="width" value="0.05" units="cm"/>
      <inkml:brushProperty name="height" value="0.05" units="cm"/>
    </inkml:brush>
  </inkml:definitions>
  <inkml:trace contextRef="#ctx0" brushRef="#br0">15 17 0 0 0,'0'0'1402'0'0,"-14"-4"11102"0"0,16 2-12022 0 0,0 1 1 0 0,1 0-1 0 0,-1-1 0 0 0,1 1 0 0 0,-1 0 1 0 0,1 1-1 0 0,-1-1 0 0 0,1 0 1 0 0,0 1-1 0 0,-1-1 0 0 0,6 1 1 0 0,-1-1 163 0 0,-3 1 312 0 0,0 0 28 0 0,19-1-1572 0 0,41 6 9893 0 0,-41-3-8256 0 0,0-1-3854 0 0,-1 0-5534 0 0,-1-1-7218 0 0,-24 1 12969 0 0,-12 2-189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1.579"/>
    </inkml:context>
    <inkml:brush xml:id="br0">
      <inkml:brushProperty name="width" value="0.05" units="cm"/>
      <inkml:brushProperty name="height" value="0.05" units="cm"/>
    </inkml:brush>
  </inkml:definitions>
  <inkml:trace contextRef="#ctx0" brushRef="#br0">33 80 0 0 0,'0'0'262'0'0,"-15"-11"1729"0"0,7 2 4494 0 0,9 8-6312 0 0,-1-1 1 0 0,1 1-1 0 0,0-1 0 0 0,-1 1 1 0 0,1-1-1 0 0,0 1 0 0 0,0 0 0 0 0,0-1 1 0 0,0 1-1 0 0,0 0 0 0 0,0 0 1 0 0,0 0-1 0 0,0 0 0 0 0,1 0 1 0 0,-1 0-1 0 0,0 0 0 0 0,1 0 0 0 0,-1 0 1 0 0,1 1-1 0 0,-1-1 0 0 0,1 1 1 0 0,-1-1-1 0 0,3 0 0 0 0,-1 1 248 0 0,0 0-231 0 0,12 1-66 0 0,-12-1 20 0 0,31 19 286 0 0,-33-17-430 0 0,1 0 0 0 0,-1 1 0 0 0,0-1 0 0 0,0 0 0 0 0,0 1 0 0 0,0-1 0 0 0,0 1 0 0 0,-1-1 0 0 0,1 1-1 0 0,-1 0 1 0 0,0-1 0 0 0,1 1 0 0 0,-1 2 0 0 0,-1-3-80 0 0,-8 14-910 0 0,5-15 951 0 0,1 0-1 0 0,0 0 0 0 0,0 0 1 0 0,-1 0-1 0 0,1-1 0 0 0,-1 1 1 0 0,1-1-1 0 0,0 0 0 0 0,-1 0 0 0 0,1 0 1 0 0,-1 0-1 0 0,1-1 0 0 0,0 0 1 0 0,-1 1-1 0 0,1-1 0 0 0,0 0 1 0 0,-1 0-1 0 0,1-1 0 0 0,0 1 1 0 0,0-1-1 0 0,0 0 0 0 0,0 1 1 0 0,0-1-1 0 0,1-1 0 0 0,-1 1 1 0 0,1 0-1 0 0,-1-1 0 0 0,1 1 1 0 0,-3-4-1 0 0,4 4 154 0 0,2-31-37 0 0,11 21-380 0 0,23-13-6836 0 0,-32 24 5805 0 0,0-1-309 0 0,13-4-74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14.640"/>
    </inkml:context>
    <inkml:brush xml:id="br0">
      <inkml:brushProperty name="width" value="0.05" units="cm"/>
      <inkml:brushProperty name="height" value="0.05" units="cm"/>
    </inkml:brush>
  </inkml:definitions>
  <inkml:trace contextRef="#ctx0" brushRef="#br0">100 216 0,'16'-8'924,"-1"-1"-1,0 0 1,-1-1-1,18-16 1,-26 20-346,0 0-1,0 0 1,0-1 0,-1 0-1,0 0 1,0-1-1,-1 1 1,0-1-1,0 0 1,4-15 0,-7 21-281,-1-5 146,0 4-312,0-1 0,0 0-1,0 0 1,-1 1 0,1-1 0,-1 0 0,1 1 0,-1-1 0,-2-3 0,2 6-123,0 0 1,0 0-1,0 0 0,0 0 0,0 0 0,0 1 1,0-1-1,0 0 0,0 1 0,0-1 0,-1 1 1,1-1-1,0 1 0,-1-1 0,1 1 1,0 0-1,-1 0 0,1-1 0,0 1 0,-1 0 1,1 0-1,0 1 0,-1-1 0,1 0 0,0 0 1,-1 1-1,1-1 0,0 0 0,0 1 0,-1-1 1,0 2-1,-8 1 2,0 1 1,1 1-1,0-1 1,0 2-1,0-1 0,0 1 1,1 0-1,0 1 1,0 0-1,-10 12 1,-5 9 49,-33 52 1,53-75-50,1-1 10,-1 1 1,1 0 0,0 0-1,1 0 1,-1 0 0,1 0 0,0 0-1,0 0 1,0 6 0,1-10-10,0 0 1,0 0 0,0 0 0,0 1 0,0-1 0,0 0 0,0 0-1,0 1 1,1-1 0,-1 0 0,0 0 0,1 0 0,-1 1-1,1-1 1,-1 0 0,1 0 0,0 0 0,-1 0 0,1 0 0,0 0-1,0 0 1,0 0 0,0-1 0,0 1 0,0 0 0,0 0-1,0-1 1,0 1 0,0-1 0,0 1 0,0-1 0,0 1 0,1-1-1,-1 0 1,0 1 0,0-1 0,0 0 0,1 0 0,-1 0-1,0 0 1,0 0 0,1 0 0,-1 0 0,0 0 0,0-1-1,2 0 1,9-2 17,0 0-1,0-1 0,0-1 1,-1 0-1,0 0 0,0-1 0,0-1 1,16-12-1,74-72-87,-87 77 110,-12 13-87,11-15 41,-8 15 5,-10 15 35,-3 2 23,1 0 1,0 1 0,-4 19 0,4 11-916,11-2-3432,-3-44 4010,-1 0 0,1 0 0,-1 0 0,1 0 1,0 0-1,-1 0 0,1 0 0,0-1 1,0 1-1,-1 0 0,1 0 0,0 0 0,0-1 1,0 1-1,0 0 0,0-1 0,0 1 1,0-1-1,0 1 0,0-1 0,0 0 1,1 1-1,-1-1 0,0 0 0,0 0 0,0 0 1,0 0-1,1 0 0,-1 0 0,0 0 1,2 0-1,13-7-955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1.912"/>
    </inkml:context>
    <inkml:brush xml:id="br0">
      <inkml:brushProperty name="width" value="0.05" units="cm"/>
      <inkml:brushProperty name="height" value="0.05" units="cm"/>
    </inkml:brush>
  </inkml:definitions>
  <inkml:trace contextRef="#ctx0" brushRef="#br0">2 115 0 0 0,'0'0'1897'0'0,"20"-2"14356"0"0,-16 0-14184 0 0,-2 1-1588 0 0,-6-16 653 0 0,-6-15-966 0 0,3 6-2921 0 0,6 23 1400 0 0,-1-8-3481 0 0,1 8 1619 0 0,-2-15-6632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2.990"/>
    </inkml:context>
    <inkml:brush xml:id="br0">
      <inkml:brushProperty name="width" value="0.05" units="cm"/>
      <inkml:brushProperty name="height" value="0.05" units="cm"/>
    </inkml:brush>
  </inkml:definitions>
  <inkml:trace contextRef="#ctx0" brushRef="#br0">61 279 0 0 0,'0'0'3056'0'0,"9"-6"-1880"0"0,-4 3 2357 0 0,6 0-2630 0 0,1 1 1 0 0,-1 0-1 0 0,0 0 1 0 0,0 1-1 0 0,1 0 1 0 0,-1 1-1 0 0,20 2 1 0 0,1 2-229 0 0,46 10-1 0 0,-76-13-625 0 0,0-1-55 0 0,0 0 0 0 0,0 1-1 0 0,0 0 1 0 0,0-1 0 0 0,0 1 0 0 0,-1 0 0 0 0,1 0 0 0 0,0 0-1 0 0,-1 0 1 0 0,1 0 0 0 0,0 0 0 0 0,-1 0 0 0 0,1 1 0 0 0,-1-1-1 0 0,0 1 1 0 0,2 1 0 0 0,-4-1-1 0 0,0 0 0 0 0,0-1 0 0 0,-1 1 0 0 0,1 0 1 0 0,0-1-1 0 0,-1 1 0 0 0,1-1 0 0 0,-1 0 0 0 0,1 1 0 0 0,-1-1 0 0 0,0 0 0 0 0,1 0 0 0 0,-1 0 0 0 0,0 0 0 0 0,0 0 0 0 0,0 0 0 0 0,0-1 0 0 0,0 1 0 0 0,0 0 1 0 0,0-1-1 0 0,0 0 0 0 0,0 1 0 0 0,0-1 0 0 0,0 0 0 0 0,0 0 0 0 0,0 0 0 0 0,0-1 0 0 0,0 1 0 0 0,-3-1 0 0 0,-4 1-62 0 0,-44-3-112 0 0,46 2 171 0 0,-14 0 64 0 0,0-1 1 0 0,1 0 0 0 0,-1-2 0 0 0,1 0 0 0 0,0-2 0 0 0,-38-15-1 0 0,56 20 1 0 0,1 1-43 0 0,0 0 1 0 0,0 0-1 0 0,1 0 0 0 0,-1 0 0 0 0,0 0 0 0 0,0-1 1 0 0,0 1-1 0 0,1 0 0 0 0,-1 0 0 0 0,0-1 0 0 0,0 1 1 0 0,1-1-1 0 0,-1 1 0 0 0,0-1 0 0 0,1 1 1 0 0,-1-1-1 0 0,0 1 0 0 0,1-1 0 0 0,-1 1 0 0 0,1-1 1 0 0,-1 0-1 0 0,1 1 0 0 0,-1-1 0 0 0,1 0 0 0 0,0 0 1 0 0,-1 1-1 0 0,1-1 0 0 0,0 0 0 0 0,-1 0 0 0 0,1 0 1 0 0,0 1-1 0 0,0-1 0 0 0,0 0 0 0 0,0 0 1 0 0,0 0-1 0 0,0 0 0 0 0,0 0 0 0 0,0-1 3 0 0,0 0 0 0 0,0 0 0 0 0,0 0 0 0 0,0 0 0 0 0,1 0 0 0 0,-1 0 0 0 0,1 1 0 0 0,-1-1 0 0 0,1 0 0 0 0,0 0 0 0 0,-1 1 0 0 0,1-1 0 0 0,0 0 0 0 0,0 1 0 0 0,0-1 0 0 0,2-1 0 0 0,2-2 56 0 0,0 1-1 0 0,0 0 1 0 0,0 0 0 0 0,1 1 0 0 0,-1-1-1 0 0,1 1 1 0 0,10-4 0 0 0,91-15 436 0 0,-107 22-529 0 0,10 0 47 0 0,-9 3-84 0 0,-8 2-115 0 0,4-4 173 0 0,0 0 0 0 0,-1-1 0 0 0,1 1 0 0 0,-1 0 0 0 0,1-1 0 0 0,-1 0 0 0 0,1 0 0 0 0,-5 0 0 0 0,6 0 0 0 0,-2-1 12 0 0,-22-2 26 0 0,-17-7 224 0 0,40 8-207 0 0,1 0 0 0 0,-1 1 0 0 0,1-1 0 0 0,0 0-1 0 0,-1 0 1 0 0,1 0 0 0 0,0 0 0 0 0,0-1 0 0 0,0 1 0 0 0,1-1 0 0 0,-1 1 0 0 0,1-1 0 0 0,-1 1-1 0 0,1-1 1 0 0,0 0 0 0 0,-1-4 0 0 0,1 4 93 0 0,1 3-140 0 0,-1-1-1 0 0,1 1 0 0 0,0-1 0 0 0,0 1 0 0 0,-1 0 0 0 0,1-1 0 0 0,0 1 0 0 0,0-1 0 0 0,0 1 1 0 0,0-1-1 0 0,-1 0 0 0 0,1 1 0 0 0,0-1 0 0 0,0 1 0 0 0,0-1 0 0 0,0 1 0 0 0,0-1 0 0 0,0 1 1 0 0,0-1-1 0 0,1 1 0 0 0,-1-1 0 0 0,0 1 0 0 0,0-1 0 0 0,0 1 0 0 0,0-1 0 0 0,1 1 0 0 0,-1-1 1 0 0,0 1-1 0 0,1-1 0 0 0,-1 1 0 0 0,1-1 0 0 0,9-23 227 0 0,-8 20-170 0 0,2-2 169 0 0,1 1-1 0 0,0 0 1 0 0,0 0 0 0 0,1 0 0 0 0,0 1-1 0 0,-1-1 1 0 0,9-3 0 0 0,-11 7-89 0 0,5-3 97 0 0,0 1-1 0 0,0 0 0 0 0,1 0 0 0 0,13-2 0 0 0,11 1-18 0 0,-30 4-198 0 0,1 0-31 0 0,30-3-1282 0 0,-31 3 80 0 0,4-1-2292 0 0,18-4-11795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3.400"/>
    </inkml:context>
    <inkml:brush xml:id="br0">
      <inkml:brushProperty name="width" value="0.05" units="cm"/>
      <inkml:brushProperty name="height" value="0.05" units="cm"/>
    </inkml:brush>
  </inkml:definitions>
  <inkml:trace contextRef="#ctx0" brushRef="#br0">13 17 0 0 0,'-13'-6'14378'0'0,"27"3"-13465"0"0,1 0 0 0 0,-1 1 0 0 0,1 1 0 0 0,-1 0 0 0 0,1 1 0 0 0,14 2 0 0 0,12-1 337 0 0,-38-1-1117 0 0,25-1 139 0 0,4-1-1568 0 0,-29 1 146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3.765"/>
    </inkml:context>
    <inkml:brush xml:id="br0">
      <inkml:brushProperty name="width" value="0.05" units="cm"/>
      <inkml:brushProperty name="height" value="0.05" units="cm"/>
    </inkml:brush>
  </inkml:definitions>
  <inkml:trace contextRef="#ctx0" brushRef="#br0">86 0 0 0 0,'0'0'496'0'0,"-29"10"4684"0"0,36 16-4636 0 0,-7-25-544 0 0,-1-1 0 0 0,1 1 0 0 0,0 0 0 0 0,0 0 0 0 0,-1-1 0 0 0,1 1 0 0 0,0 0 0 0 0,-1-1 0 0 0,1 1 0 0 0,-1 0 0 0 0,1-1 0 0 0,-1 1 1 0 0,1-1-1 0 0,-1 1 0 0 0,1-1 0 0 0,-1 1 0 0 0,0-1 0 0 0,1 1 0 0 0,-1-1 0 0 0,0 1 0 0 0,1-1 0 0 0,-1 0 0 0 0,0 0 0 0 0,0 1 0 0 0,-1-1 0 0 0,0 1 43 0 0,-40-21 2236 0 0,41 20-2260 0 0,1-1 0 0 0,0 1 0 0 0,0 0 0 0 0,-1 0 0 0 0,1 0 0 0 0,0-1 0 0 0,-1 1 0 0 0,1 0 1 0 0,0 0-1 0 0,0-1 0 0 0,0 1 0 0 0,-1 0 0 0 0,1 0 0 0 0,0-1 0 0 0,0 1 0 0 0,0 0 0 0 0,0-1 0 0 0,0 1 0 0 0,-1 0 1 0 0,1-1-1 0 0,0 1 0 0 0,0 0 0 0 0,0-1 0 0 0,0 1 0 0 0,0 0 0 0 0,0-1 0 0 0,0 1 0 0 0,0 0 0 0 0,0-1 0 0 0,0 1 1 0 0,0 0-1 0 0,1-1 0 0 0,-1 1 0 0 0,0 0 0 0 0,0-1 0 0 0,0 1 0 0 0,0 0 0 0 0,0-1 0 0 0,1 1 0 0 0,-1 0 0 0 0,0 0 0 0 0,0-1 1 0 0,0 1-1 0 0,1 0 0 0 0,-1 0 0 0 0,0-1 0 0 0,0 1 0 0 0,1 0 0 0 0,-1 0 0 0 0,0 0 0 0 0,1 0 0 0 0,-1-1 0 0 0,1 1 1 0 0,0-1 20 0 0,19-3-20 0 0,19 4-2738 0 0,-9 1-2481 0 0,-9-1 3482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4.301"/>
    </inkml:context>
    <inkml:brush xml:id="br0">
      <inkml:brushProperty name="width" value="0.05" units="cm"/>
      <inkml:brushProperty name="height" value="0.05" units="cm"/>
    </inkml:brush>
  </inkml:definitions>
  <inkml:trace contextRef="#ctx0" brushRef="#br0">121 157 0 0 0,'0'0'10860'0'0,"20"-2"-8808"0"0,98 25 835 0 0,-115-22-2824 0 0,-2 0-61 0 0,0-1 0 0 0,0 1 0 0 0,0-1 0 0 0,0 1 0 0 0,0-1 0 0 0,0 1 0 0 0,0-1 0 0 0,1 0 0 0 0,-1 0 0 0 0,0 1 0 0 0,0-1 0 0 0,0 0 0 0 0,0 0-1 0 0,1 0 1 0 0,-1 0 0 0 0,0 0 0 0 0,0-1 0 0 0,2 1 0 0 0,11 0-75 0 0,-23 7 72 0 0,7-6-7 0 0,-2-1-15 0 0,-70-8-66 0 0,56 6 115 0 0,1-1 0 0 0,-1-1 0 0 0,1-1 0 0 0,0 0 0 0 0,1-2 0 0 0,-1 1 0 0 0,1-2 0 0 0,1 0 0 0 0,-29-20 0 0 0,43 26 16 0 0,-1 1-37 0 0,1 0 0 0 0,0 0 0 0 0,0-1 0 0 0,0 1 1 0 0,0 0-1 0 0,0 0 0 0 0,1-1 0 0 0,-1 1 0 0 0,0-1 0 0 0,0 1 0 0 0,1-1 0 0 0,-1 1 1 0 0,1-1-1 0 0,0 1 0 0 0,-1-1 0 0 0,1 1 0 0 0,0-1 0 0 0,0 0 0 0 0,0 1 1 0 0,0-1-1 0 0,0 1 0 0 0,0-1 0 0 0,0 0 0 0 0,1 1 0 0 0,-1-1 0 0 0,1 1 1 0 0,-1-1-1 0 0,1 1 0 0 0,-1-1 0 0 0,2-1 0 0 0,0 0 41 0 0,0-1 0 0 0,0 1 0 0 0,0 0 0 0 0,0 0 0 0 0,0 0 0 0 0,1 1 0 0 0,-1-1 0 0 0,1 0 1 0 0,0 1-1 0 0,0 0 0 0 0,0-1 0 0 0,0 1 0 0 0,0 0 0 0 0,0 1 0 0 0,0-1 0 0 0,1 1 0 0 0,-1-1 0 0 0,4 0 0 0 0,5-1 170 0 0,1 0 1 0 0,-1 1-1 0 0,25-2 0 0 0,-34 4-200 0 0,23 2 58 0 0,20 4-1180 0 0,-16 2-6605 0 0,-27-7 5857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4.727"/>
    </inkml:context>
    <inkml:brush xml:id="br0">
      <inkml:brushProperty name="width" value="0.05" units="cm"/>
      <inkml:brushProperty name="height" value="0.05" units="cm"/>
    </inkml:brush>
  </inkml:definitions>
  <inkml:trace contextRef="#ctx0" brushRef="#br0">49 111 0 0 0,'0'0'806'0'0,"-5"-8"918"0"0,-10-25 8056 0 0,17 27-9319 0 0,1 0 1 0 0,0 1 0 0 0,1-1-1 0 0,-1 1 1 0 0,1 0 0 0 0,8-9-1 0 0,-10 12-316 0 0,-1 1-120 0 0,1-1 0 0 0,-1 1 0 0 0,1 0 0 0 0,-1 0 0 0 0,1 0 0 0 0,0 0 0 0 0,-1 0 0 0 0,1 0 0 0 0,0 0 0 0 0,0 1 0 0 0,-1-1 0 0 0,1 1 0 0 0,0-1 0 0 0,0 1 0 0 0,0 0 0 0 0,2-1 0 0 0,6-2 18 0 0,-7 2-39 0 0,0 0 1 0 0,0 1-1 0 0,0-1 0 0 0,0 1 0 0 0,0 0 1 0 0,0-1-1 0 0,0 1 0 0 0,0 0 0 0 0,0 1 1 0 0,1-1-1 0 0,-1 1 0 0 0,0-1 0 0 0,5 3 0 0 0,-7-3-8 0 0,0 0 0 0 0,0 0 0 0 0,0 0 0 0 0,0 1 0 0 0,0-1 0 0 0,0 0 0 0 0,0 0 0 0 0,0 1 0 0 0,0-1 0 0 0,0 1 0 0 0,0-1 0 0 0,0 1 0 0 0,0-1 0 0 0,0 1 0 0 0,0 0 0 0 0,-1-1 0 0 0,1 1 0 0 0,0 0 0 0 0,0 0 0 0 0,-1-1 0 0 0,1 1-1 0 0,-1 0 1 0 0,1 0 0 0 0,-1 0 0 0 0,1 0 0 0 0,-1 0 0 0 0,1 0 0 0 0,-1 0 0 0 0,0 0 0 0 0,0 0 0 0 0,1 0 0 0 0,-1 0 0 0 0,0 0 0 0 0,0 0 0 0 0,0 0 0 0 0,0 0 0 0 0,0 0 0 0 0,0 0 0 0 0,0 0 0 0 0,-1 0 0 0 0,1 0 0 0 0,-1 2 0 0 0,0-1-18 0 0,0 1 1 0 0,0-1 0 0 0,0 1 0 0 0,-1-1-1 0 0,1 0 1 0 0,-1 0 0 0 0,0 0 0 0 0,0 0 0 0 0,1 0-1 0 0,-1 0 1 0 0,0 0 0 0 0,-1 0 0 0 0,1-1-1 0 0,0 1 1 0 0,0-1 0 0 0,-5 2 0 0 0,0 0-4 0 0,1 0 1 0 0,-1 0 0 0 0,0-1 0 0 0,0 0-1 0 0,0-1 1 0 0,0 0 0 0 0,0 0-1 0 0,0 0 1 0 0,0-1 0 0 0,0 0-1 0 0,0 0 1 0 0,-1-1 0 0 0,1 0-1 0 0,-12-3 1 0 0,17 3 42 0 0,-5-6-88 0 0,6 7 55 0 0,0-1 0 0 0,1 1 0 0 0,-1-1 0 0 0,0 1 0 0 0,0-1 0 0 0,1 1 0 0 0,-1-1 0 0 0,0 0 0 0 0,1 1 0 0 0,-1-1 0 0 0,1 0 0 0 0,-1 0 0 0 0,1 0 0 0 0,-1 1 0 0 0,1-1 0 0 0,-1 0 0 0 0,1 0 0 0 0,0 0 0 0 0,-1 0 0 0 0,1 0 0 0 0,0 0 0 0 0,0 0 0 0 0,0 1 0 0 0,0-2 0 0 0,0-1-572 0 0,1 0-1 0 0,0 0 0 0 0,0 0 1 0 0,0 0-1 0 0,1 1 0 0 0,-1-1 1 0 0,0 0-1 0 0,1 1 0 0 0,0-1 1 0 0,0 1-1 0 0,2-3 0 0 0,13-7-5476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5.089"/>
    </inkml:context>
    <inkml:brush xml:id="br0">
      <inkml:brushProperty name="width" value="0.05" units="cm"/>
      <inkml:brushProperty name="height" value="0.05" units="cm"/>
    </inkml:brush>
  </inkml:definitions>
  <inkml:trace contextRef="#ctx0" brushRef="#br0">96 224 0 0 0,'0'0'361'0'0,"-3"-12"523"0"0,1 6 2341 0 0,2 6-3262 0 0,0-1 209 0 0,0-1 123 0 0,0 0 0 0 0,-1 1 0 0 0,1-1 0 0 0,0 0 0 0 0,1 0 0 0 0,-1 1 0 0 0,0-1 0 0 0,0 0 0 0 0,1 1 0 0 0,-1-1 0 0 0,1 1 0 0 0,-1-1 0 0 0,3-3 581 0 0,27-11 1816 0 0,-19 15-2427 0 0,-1 0 1 0 0,0 1-1 0 0,0 0 1 0 0,0 1-1 0 0,0 0 1 0 0,0 0-1 0 0,0 1 1 0 0,0 0-1 0 0,17 7 1 0 0,-25-8-213 0 0,-1-1-52 0 0,-1 1-1 0 0,1-1 1 0 0,-1 1-1 0 0,1-1 1 0 0,-1 0-1 0 0,0 1 1 0 0,1 0 0 0 0,-1-1-1 0 0,0 1 1 0 0,1-1-1 0 0,-1 1 1 0 0,0-1-1 0 0,0 1 1 0 0,1 0 0 0 0,-1-1-1 0 0,0 1 1 0 0,0-1-1 0 0,0 1 1 0 0,0 0-1 0 0,0-1 1 0 0,0 1 0 0 0,0 0-1 0 0,0-1 1 0 0,0 1-1 0 0,0 0 1 0 0,0-1-1 0 0,0 1 1 0 0,-1-1 0 0 0,1 1-1 0 0,0 0 1 0 0,0-1-1 0 0,-1 1 1 0 0,1-1-1 0 0,0 1 1 0 0,-1-1 0 0 0,1 1-1 0 0,0-1 1 0 0,-1 1-1 0 0,1-1 1 0 0,-1 1-1 0 0,0 0 1 0 0,-5 1 6 0 0,0-1 1 0 0,0 0-1 0 0,0 0 0 0 0,-1 0 0 0 0,1-1 1 0 0,0 0-1 0 0,0 0 0 0 0,0-1 0 0 0,-1 1 1 0 0,1-1-1 0 0,0-1 0 0 0,0 1 0 0 0,0-1 1 0 0,0 0-1 0 0,0 0 0 0 0,1-1 1 0 0,-8-4-1 0 0,-5-4 100 0 0,1 0 0 0 0,1-1 0 0 0,-28-27 0 0 0,40 35-178 0 0,1 1 1 0 0,0-1-1 0 0,0 0 0 0 0,1 0 0 0 0,-1-1 0 0 0,1 1 0 0 0,0 0 0 0 0,0-1 0 0 0,0 0 0 0 0,1 1 0 0 0,0-1 1 0 0,-1 0-1 0 0,1-5 0 0 0,-2-33-8158 0 0,3 39 6372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47.423"/>
    </inkml:context>
    <inkml:brush xml:id="br0">
      <inkml:brushProperty name="width" value="0.05" units="cm"/>
      <inkml:brushProperty name="height" value="0.05" units="cm"/>
    </inkml:brush>
  </inkml:definitions>
  <inkml:trace contextRef="#ctx0" brushRef="#br0">74 148 0 0 0,'19'3'0'0'0,"-4"3"0"0"0,-5 0 7 0 0,-8-5 643 0 0,-12-11-466 0 0,33-40 1787 0 0,-22 48-1670 0 0,21-52 5914 0 0,-10 33-2750 0 0,5-5 9698 0 0,-22 29-13028 0 0,0 0 0 0 0,0 1 0 0 0,0 0 0 0 0,0 0 0 0 0,1 0 0 0 0,-7 8 0 0 0,3-4-154 0 0,-7 5 67 0 0,-4 3-46 0 0,1 2 0 0 0,0 0 0 0 0,1 1-1 0 0,-22 33 1 0 0,38-50 45 0 0,0-1-37 0 0,0-1 0 0 0,1 1 1 0 0,-1 0-1 0 0,0-1 0 0 0,1 1 1 0 0,-1 0-1 0 0,0 0 0 0 0,1-1 1 0 0,-1 1-1 0 0,1 0 0 0 0,-1 0 1 0 0,1 0-1 0 0,0 0 0 0 0,-1 0 0 0 0,1 0 1 0 0,0-1-1 0 0,0 1 0 0 0,-1 0 1 0 0,1 0-1 0 0,0 0 0 0 0,0 2 1 0 0,1-2-4 0 0,-1 1 0 0 0,0 0 0 0 0,1-1 0 0 0,-1 1-1 0 0,1-1 1 0 0,0 1 0 0 0,0-1 0 0 0,0 1 0 0 0,-1-1 0 0 0,1 0 0 0 0,0 1 0 0 0,1-1 0 0 0,-1 0 0 0 0,0 0 0 0 0,0 0 0 0 0,0 0 0 0 0,1 0 0 0 0,-1 0 0 0 0,1 0 0 0 0,-1 0 0 0 0,0 0 0 0 0,1-1 0 0 0,0 1 0 0 0,-1 0 0 0 0,1-1 0 0 0,-1 0 0 0 0,1 1 0 0 0,3-1 0 0 0,45 11-1002 0 0,-46-11-94 0 0,0 0-496 0 0,-3 1 2342 0 0,8 0-2753 0 0,28 6-14010 0 0,-29-7 12164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1.119"/>
    </inkml:context>
    <inkml:brush xml:id="br0">
      <inkml:brushProperty name="width" value="0.05" units="cm"/>
      <inkml:brushProperty name="height" value="0.05" units="cm"/>
    </inkml:brush>
  </inkml:definitions>
  <inkml:trace contextRef="#ctx0" brushRef="#br0">9 125 0 0 0,'0'0'917'0'0,"-9"-8"5372"0"0,57-2-2339 0 0,-44 10-3607 0 0,0 0 6 0 0,180 1 3134 0 0,89-13-3363 0 0,-138 5 96 0 0,-44 3-215 0 0,20-4 2 0 0,147-28 0 0 0,-195 25-22 0 0,-29 5 13 0 0,-13 3-7 0 0,1 0-1 0 0,0 2 1 0 0,0 0 0 0 0,36 5-1 0 0,20-2 75 0 0,127 7 17 0 0,181 2 15 0 0,-381-11-83 0 0,-1 0 11 0 0,100-6-42 0 0,72-7 565 0 0,258-9-305 0 0,-363 22-214 0 0,95 2-61 0 0,-115 2 72 0 0,98 2-24 0 0,-111-6-38 0 0,1 1 12 0 0,104 5 1 0 0,-25-6 6 0 0,11 3-31 0 0,165 16 50 0 0,-284-18 0 0 0,169 15-8 0 0,240 11-9 0 0,-245-24-41 0 0,168 5 56 0 0,-214 2-42 0 0,51-1 83 0 0,-66-8-66 0 0,132 3-477 0 0,188 24 338 0 0,-339-23 158 0 0,-91-5-66 0 0,47 2 78 0 0,99 5 86 0 0,-145-7-52 0 0,36 2 225 0 0,-36-2-267 0 0,65 0 73 0 0,3 0-117 0 0,-69 0 18 0 0,57-2 68 0 0,42 2-540 0 0,-99 0 462 0 0,37 0-62 0 0,-37 0 135 0 0,171 4-109 0 0,-171-4 52 0 0,58 3 33 0 0,19-1-30 0 0,-76-2 50 0 0,40 1-68 0 0,-3 0-25 0 0,-38-1 105 0 0,91 3-61 0 0,-91-3 44 0 0,7 0-82 0 0,-6 1 55 0 0,0 0 0 0 0,0-1 0 0 0,0 0 0 0 0,0 0 1 0 0,0 0-1 0 0,0 0 0 0 0,0-1 0 0 0,0 0 1 0 0,7-1-1 0 0,-12-3-22 0 0,0 0 0 0 0,-1 0 0 0 0,1 1 0 0 0,-1-1 0 0 0,0 1 0 0 0,0-1 0 0 0,0 1 0 0 0,-1 0 0 0 0,1 0 0 0 0,-1 0 0 0 0,0 0-1 0 0,-7-6 1 0 0,-47-41 14 0 0,55 50 32 0 0,-19-17 18 0 0,14 8 14 0 0,18 11-100 0 0,-8 0 57 0 0,39 30-45 0 0,12 19 79 0 0,-53-48-72 0 0,0-2 34 0 0,0 1 0 0 0,0-1-1 0 0,0 1 1 0 0,0-1-1 0 0,0 1 1 0 0,0-1 0 0 0,-1 1-1 0 0,1 0 1 0 0,0-1-1 0 0,0 1 1 0 0,-1 0 0 0 0,1 0-1 0 0,-1 0 1 0 0,1-1 0 0 0,0 1-1 0 0,-1 0 1 0 0,1 0-1 0 0,-1 0 1 0 0,0 0 0 0 0,1 0-1 0 0,-1 0 1 0 0,0 0-1 0 0,0 0 1 0 0,1 0 0 0 0,-1 0-1 0 0,0 0 1 0 0,0 0-1 0 0,0 2 1 0 0,-1 27 1002 0 0,1-28-771 0 0,-39 41 964 0 0,-10-4-1856 0 0,41-34-1277 0 0,1 0 0 0 0,-1 0 1 0 0,0-1-1 0 0,0 0 0 0 0,-1-1 0 0 0,1 0 1 0 0,-17 4-1 0 0,7-4-879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2.211"/>
    </inkml:context>
    <inkml:brush xml:id="br0">
      <inkml:brushProperty name="width" value="0.05" units="cm"/>
      <inkml:brushProperty name="height" value="0.05" units="cm"/>
    </inkml:brush>
  </inkml:definitions>
  <inkml:trace contextRef="#ctx0" brushRef="#br0">116 40 0 0 0,'15'-6'1761'0'0,"8"-6"687"0"0,4-4 7136 0 0,-29 14-9485 0 0,0 2-68 0 0,0-1 1 0 0,0 0 0 0 0,0 1 0 0 0,0-1-1 0 0,0 1 1 0 0,0 0 0 0 0,0-1-1 0 0,0 1 1 0 0,0 0 0 0 0,0 0 0 0 0,0 1-1 0 0,0-1 1 0 0,0 0 0 0 0,1 1 0 0 0,-1-1-1 0 0,0 1 1 0 0,0-1 0 0 0,-3 3 0 0 0,-7-1 97 0 0,-6 2-54 0 0,0 1 0 0 0,-30 12 0 0 0,45-16-51 0 0,2 0-35 0 0,1-1 13 0 0,0 1 0 0 0,-1 0 1 0 0,1 0-1 0 0,0-1 0 0 0,-1 1 0 0 0,1 0 1 0 0,0 0-1 0 0,0-1 0 0 0,0 1 1 0 0,0 0-1 0 0,0 0 0 0 0,0 0 0 0 0,0-1 1 0 0,0 1-1 0 0,0 0 0 0 0,0 0 1 0 0,0 0-1 0 0,0-1 0 0 0,1 2 0 0 0,50 36 72 0 0,-38-30 92 0 0,0 1-1 0 0,-1 1 1 0 0,23 22-1 0 0,-34-30-138 0 0,0 1-1 0 0,0-1 1 0 0,0 0-1 0 0,-1 0 0 0 0,1 1 1 0 0,0-1-1 0 0,-1 1 1 0 0,0-1-1 0 0,0 1 1 0 0,0-1-1 0 0,0 0 0 0 0,0 1 1 0 0,0-1-1 0 0,0 1 1 0 0,-1-1-1 0 0,1 1 0 0 0,-1-1 1 0 0,0 0-1 0 0,0 0 1 0 0,1 1-1 0 0,-2-1 0 0 0,-1 4 1 0 0,-3-1-797 0 0,-1 0 0 0 0,0 0-1 0 0,0-1 1 0 0,0 0 0 0 0,-1 0 0 0 0,1-1 0 0 0,-1 0 0 0 0,0 0 0 0 0,0 0 0 0 0,0-1-1 0 0,0-1 1 0 0,-8 2 0 0 0,12-3-374 0 0,0-1 125 0 0,2 1 899 0 0,-2 0-238 0 0,1-1 1 0 0,0 1 0 0 0,-1-1-1 0 0,1 0 1 0 0,0 0 0 0 0,0 0 0 0 0,0 0-1 0 0,-5-3 1 0 0,-2-2-383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16.181"/>
    </inkml:context>
    <inkml:brush xml:id="br0">
      <inkml:brushProperty name="width" value="0.05" units="cm"/>
      <inkml:brushProperty name="height" value="0.05" units="cm"/>
    </inkml:brush>
  </inkml:definitions>
  <inkml:trace contextRef="#ctx0" brushRef="#br0">355 0 0,'0'0'8904,"7"16"-8276,-4 58 125,-3 0-1,-4 0 0,-3 0 1,-3-1-1,-3 0 0,-23 73 1,27-121-590,0 0-1,-18 32 1,22-48-79,1-1-1,-1-1 1,-1 1-1,1-1 1,-1 0-1,-1 0 1,1-1 0,-1 0-1,0 0 1,-10 6-1,14-10 44,1-1 0,-1 0 0,0 1 0,1-1 0,-1 0 0,0-1 0,0 1 0,0 0 0,0-1 0,0 0 0,0 0 0,0 0 0,0 0 0,0 0 0,0 0 0,0-1 0,1 1 0,-1-1 0,-5-2 0,3 1-12,0-1-1,0 0 1,1 0-1,0 0 1,-1-1-1,1 1 1,0-1-1,0 0 1,1 0-1,-4-6 0,-2-2-30,1-2-1,1 1 0,0-1 0,1 0 0,1 0 1,-7-26-1,9 25-88,0-1 1,1 1-1,1-1 1,1 0-1,1-16 1,2 13-889,0 0 1,0 1-1,11-29 0,5 1-2861,2 0 0,33-55 0,6-9-1155,-51 90 4090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2.623"/>
    </inkml:context>
    <inkml:brush xml:id="br0">
      <inkml:brushProperty name="width" value="0.05" units="cm"/>
      <inkml:brushProperty name="height" value="0.05" units="cm"/>
    </inkml:brush>
  </inkml:definitions>
  <inkml:trace contextRef="#ctx0" brushRef="#br0">1 99 0 0 0,'45'-14'1947'0'0,"0"3"0"0"0,92-11-1 0 0,-81 15 116 0 0,81-21 0 0 0,-136 28-2047 0 0,0 0 1 0 0,0 0 0 0 0,0 0-1 0 0,0 0 1 0 0,0-1 0 0 0,0 1 0 0 0,0 0-1 0 0,0-1 1 0 0,0 1 0 0 0,0 0 0 0 0,0-1-1 0 0,0 1 1 0 0,0-1 0 0 0,0 0 0 0 0,-1 1-1 0 0,1-1 1 0 0,0 0 0 0 0,0 1-1 0 0,-1-1 1 0 0,2-1 0 0 0,-19-4 63 0 0,7 6-74 0 0,0-1 0 0 0,1 1-1 0 0,-1 1 1 0 0,-14 2-1 0 0,21-3 72 0 0,0 1-1 0 0,0 0 0 0 0,1 0 1 0 0,-1 0-1 0 0,0 0 0 0 0,1 0 1 0 0,-1 0-1 0 0,1 1 1 0 0,-1-1-1 0 0,1 1 0 0 0,0 0 1 0 0,-1-1-1 0 0,1 1 0 0 0,0 0 1 0 0,0 0-1 0 0,1 1 0 0 0,-1-1 1 0 0,0 0-1 0 0,1 1 1 0 0,-1-1-1 0 0,1 1 0 0 0,0-1 1 0 0,-1 1-1 0 0,1 0 0 0 0,1-1 1 0 0,-1 1-1 0 0,0 0 0 0 0,1 0 1 0 0,-1-1-1 0 0,1 1 1 0 0,0 0-1 0 0,0 0 0 0 0,0 0 1 0 0,0 0-1 0 0,1 0 0 0 0,-1-1 1 0 0,1 1-1 0 0,-1 0 0 0 0,1 0 1 0 0,0-1-1 0 0,0 1 1 0 0,0 0-1 0 0,1-1 0 0 0,-1 1 1 0 0,1-1-1 0 0,-1 0 0 0 0,1 1 1 0 0,0-1-1 0 0,0 0 0 0 0,0 0 1 0 0,0 0-1 0 0,0 0 1 0 0,0 0-1 0 0,1-1 0 0 0,-1 1 1 0 0,5 1-1 0 0,2 3 362 0 0,0-1 1 0 0,0-1-1 0 0,1 0 0 0 0,0 0 1 0 0,0-1-1 0 0,0 0 0 0 0,0-1 1 0 0,0 0-1 0 0,13 1 0 0 0,52-4-3251 0 0,-72 1 1112 0 0,5-3-1469 0 0,-6 3 2695 0 0,-1 0 0 0 0,1-1-1 0 0,0 1 1 0 0,-1-1 0 0 0,1 1-1 0 0,-1-1 1 0 0,1 1-1 0 0,-1-1 1 0 0,1 0 0 0 0,-1 0-1 0 0,1 0 1 0 0,-1 0-1 0 0,0 0 1 0 0,1 0 0 0 0,0-1-1 0 0,3-8-1352 0 0,-4 7-98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3.258"/>
    </inkml:context>
    <inkml:brush xml:id="br0">
      <inkml:brushProperty name="width" value="0.05" units="cm"/>
      <inkml:brushProperty name="height" value="0.05" units="cm"/>
    </inkml:brush>
  </inkml:definitions>
  <inkml:trace contextRef="#ctx0" brushRef="#br0">1 54 0 0 0,'1'-36'1963'0'0,"-1"32"107"0"0,0-10 4972 0 0,5 23-6547 0 0,-1 1 0 0 0,1-1 0 0 0,-2 1 0 0 0,0 0 0 0 0,0 0 0 0 0,-1 0 0 0 0,0 0 0 0 0,0 0 0 0 0,-1 20 0 0 0,3 6 22 0 0,-2-10-146 0 0,2-5 19 0 0,13-64-273 0 0,-13 30-145 0 0,1 0-1 0 0,0 0 0 0 0,1 1 0 0 0,0-1 1 0 0,1 1-1 0 0,0 1 0 0 0,1 0 0 0 0,14-16 1 0 0,-20 24 7 0 0,-2 3 17 0 0,0-1 1 0 0,1 1 0 0 0,-1-1 0 0 0,1 1 0 0 0,-1 0 0 0 0,0-1-1 0 0,1 1 1 0 0,-1-1 0 0 0,1 1 0 0 0,-1 0 0 0 0,1-1 0 0 0,0 1-1 0 0,-1 0 1 0 0,1 0 0 0 0,-1-1 0 0 0,1 1 0 0 0,-1 0-1 0 0,1 0 1 0 0,0 0 0 0 0,-1 0 0 0 0,1 0 0 0 0,-1 0 0 0 0,1 0-1 0 0,0 0 1 0 0,-1 0 0 0 0,2 0 0 0 0,0 0 13 0 0,0 0 0 0 0,1 1 0 0 0,-1-1 0 0 0,0 0 0 0 0,0 1 0 0 0,0 0 0 0 0,0-1 0 0 0,0 1 0 0 0,0 0 0 0 0,0 0 0 0 0,0 0 0 0 0,0 1 0 0 0,0-1 0 0 0,-1 0 0 0 0,1 1 0 0 0,0-1 0 0 0,-1 1 0 0 0,1-1 0 0 0,-1 1 0 0 0,0 0 0 0 0,1 0 0 0 0,-1 0 0 0 0,0-1 0 0 0,0 1 0 0 0,0 0 0 0 0,0 0 0 0 0,-1 1 0 0 0,1-1 0 0 0,0 0 0 0 0,-1 0 0 0 0,1 0 0 0 0,-1 0 0 0 0,0 4 0 0 0,0-3 27 0 0,9 72 629 0 0,-8-72-477 0 0,-1-2-182 0 0,0-1-1 0 0,0 1 1 0 0,0 0-1 0 0,0-1 1 0 0,1 1 0 0 0,-1-1-1 0 0,0 1 1 0 0,0-1-1 0 0,1 1 1 0 0,-1-1 0 0 0,0 1-1 0 0,1-1 1 0 0,-1 1 0 0 0,1-1-1 0 0,-1 1 1 0 0,1-1-1 0 0,-1 0 1 0 0,0 1 0 0 0,1-1-1 0 0,-1 0 1 0 0,2 1-1 0 0,50-64 45 0 0,-40 50-107 0 0,1 1-1 0 0,27-20 1 0 0,-38 30 34 0 0,9 1-6 0 0,-10 1 39 0 0,0 0 1 0 0,1-1 0 0 0,-1 1 0 0 0,1 0-1 0 0,-1 0 1 0 0,1 0 0 0 0,-1 0 0 0 0,1 0-1 0 0,-1 0 1 0 0,1 0 0 0 0,-1 0 0 0 0,0 1 0 0 0,1-1-1 0 0,-1 1 1 0 0,1-1 0 0 0,-1 1 0 0 0,0-1-1 0 0,1 1 1 0 0,-1 0 0 0 0,0 0 0 0 0,0-1-1 0 0,0 1 1 0 0,1 0 0 0 0,-1 0 0 0 0,0 0-1 0 0,0 0 1 0 0,0 1 0 0 0,-1-1 0 0 0,1 0-1 0 0,0 0 1 0 0,0 1 0 0 0,-1-1 0 0 0,1 0-1 0 0,0 1 1 0 0,0 1 0 0 0,4 12-424 0 0,0 0-1 0 0,0 0 1 0 0,-1 1 0 0 0,2 19 0 0 0,-6-33-1191 0 0,2 35-10925 0 0,-1-34 10033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3.622"/>
    </inkml:context>
    <inkml:brush xml:id="br0">
      <inkml:brushProperty name="width" value="0.05" units="cm"/>
      <inkml:brushProperty name="height" value="0.05" units="cm"/>
    </inkml:brush>
  </inkml:definitions>
  <inkml:trace contextRef="#ctx0" brushRef="#br0">1 31 0 0 0,'0'0'105'0'0,"12"-31"10302"0"0,-9 35-9776 0 0,-1 0 1 0 0,1 0 0 0 0,-1 1-1 0 0,1-1 1 0 0,-1 1 0 0 0,-1-1 0 0 0,1 1-1 0 0,-1 0 1 0 0,2 6 0 0 0,6 51 1905 0 0,-5-25-1850 0 0,-1-20-314 0 0,2 9-12550 0 0,-8-42 5124 0 0,-1-3 5857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3.957"/>
    </inkml:context>
    <inkml:brush xml:id="br0">
      <inkml:brushProperty name="width" value="0.05" units="cm"/>
      <inkml:brushProperty name="height" value="0.05" units="cm"/>
    </inkml:brush>
  </inkml:definitions>
  <inkml:trace contextRef="#ctx0" brushRef="#br0">14 134 0 0 0,'-11'-96'2592'0'0,"11"93"-2213"0"0,-2-31 894 0 0,21 62-4392 0 0,-12-14 1994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4.431"/>
    </inkml:context>
    <inkml:brush xml:id="br0">
      <inkml:brushProperty name="width" value="0.05" units="cm"/>
      <inkml:brushProperty name="height" value="0.05" units="cm"/>
    </inkml:brush>
  </inkml:definitions>
  <inkml:trace contextRef="#ctx0" brushRef="#br0">0 0 0 0 0,'0'0'8455'0'0,"10"17"-5540"0"0,15 146 2659 0 0,-25-160-5478 0 0,0 0-25 0 0,1 1 0 0 0,-1-1 0 0 0,0 0 0 0 0,1 1 0 0 0,0-1 1 0 0,-1 0-1 0 0,3 6 0 0 0,20-52-56 0 0,-18 30-34 0 0,1 0 1 0 0,0 1 0 0 0,0 0 0 0 0,1 0 0 0 0,1 0 0 0 0,0 1 0 0 0,1 1 0 0 0,0-1 0 0 0,0 1-1 0 0,12-9 1 0 0,-20 18 19 0 0,0 0-1 0 0,1 0 0 0 0,-1 1 0 0 0,0-1 1 0 0,1 0-1 0 0,-1 1 0 0 0,0-1 0 0 0,1 1 1 0 0,-1-1-1 0 0,1 1 0 0 0,-1 0 0 0 0,0-1 1 0 0,1 1-1 0 0,-1 0 0 0 0,1 0 1 0 0,-1 0-1 0 0,1 0 0 0 0,-1 0 0 0 0,1 1 1 0 0,-1-1-1 0 0,1 0 0 0 0,-1 1 0 0 0,0-1 1 0 0,3 2-1 0 0,-2-1 18 0 0,0 1 1 0 0,1 0-1 0 0,-1 0 1 0 0,0 0-1 0 0,0 0 0 0 0,0 0 1 0 0,0 0-1 0 0,0 1 1 0 0,-1-1-1 0 0,1 1 0 0 0,1 3 1 0 0,2 5 201 0 0,-1 1 0 0 0,0-1 0 0 0,0 1 0 0 0,3 19 0 0 0,-7-27-8 0 0,9 25 1260 0 0,-2-49-1361 0 0,24-55 13 0 0,-29 70-138 0 0,1 0 0 0 0,0 0 0 0 0,0 1 0 0 0,0-1 0 0 0,1 1 0 0 0,0 0 0 0 0,0 0-1 0 0,0 0 1 0 0,0 0 0 0 0,0 1 0 0 0,1 0 0 0 0,5-3 0 0 0,-8 5 9 0 0,0 1 17 0 0,0 0 1 0 0,0 1 0 0 0,0 0 0 0 0,0-1 0 0 0,-1 1-1 0 0,1 0 1 0 0,0 0 0 0 0,-1 0 0 0 0,1 0 0 0 0,0 0 0 0 0,-1 0-1 0 0,1 0 1 0 0,-1 1 0 0 0,0-1 0 0 0,1 1 0 0 0,-1-1 0 0 0,0 1-1 0 0,0-1 1 0 0,0 1 0 0 0,0 0 0 0 0,0-1 0 0 0,0 1-1 0 0,-1 0 1 0 0,1 0 0 0 0,-1 0 0 0 0,2 3 0 0 0,8 55 51 0 0,-8-32-1913 0 0,-1-25 310 0 0,-1 13-1401 0 0,0-8-1665 0 0,-1-7 3738 0 0,0 7 800 0 0,10 8-8959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4.903"/>
    </inkml:context>
    <inkml:brush xml:id="br0">
      <inkml:brushProperty name="width" value="0.05" units="cm"/>
      <inkml:brushProperty name="height" value="0.05" units="cm"/>
    </inkml:brush>
  </inkml:definitions>
  <inkml:trace contextRef="#ctx0" brushRef="#br0">38 106 0 0 0,'67'-61'5167'0'0,"-65"59"-4503"0"0,6-14 1655 0 0,-8 16-2269 0 0,1 0-1 0 0,-1-1 1 0 0,0 1-1 0 0,1 0 1 0 0,-1-1-1 0 0,0 1 1 0 0,1 0-1 0 0,-1-1 1 0 0,0 1-1 0 0,1 0 1 0 0,-1-1-1 0 0,0 1 1 0 0,0-1-1 0 0,1 1 1 0 0,-1-1-1 0 0,0 1 0 0 0,0-1 1 0 0,0 1-1 0 0,0-1 1 0 0,0 1-1 0 0,0-1 1 0 0,0 1-1 0 0,0-1 1 0 0,0 1-1 0 0,0-1 1 0 0,0 1-1 0 0,0-1 1 0 0,0 1-1 0 0,0-1 1 0 0,0 1-1 0 0,0-1 1 0 0,0 1-1 0 0,-1 0 1 0 0,1-1-1 0 0,0 1 1 0 0,0-1-1 0 0,-1 1 0 0 0,1-1 1 0 0,0 1-1 0 0,-1 0 1 0 0,1-1-1 0 0,0 1 1 0 0,-1 0-1 0 0,1-1 1 0 0,-1 1-1 0 0,-1-2 129 0 0,1 1-156 0 0,0 0 0 0 0,1 1 0 0 0,-1-1 0 0 0,0 1 0 0 0,0-1 0 0 0,0 1 0 0 0,1 0 0 0 0,-1-1 0 0 0,0 1 0 0 0,0 0 1 0 0,0 0-1 0 0,0-1 0 0 0,0 1 0 0 0,0 0 0 0 0,0 0 0 0 0,0 0 0 0 0,0 0 0 0 0,0 0 0 0 0,0 0 0 0 0,0 0 0 0 0,1 1 0 0 0,-1-1 0 0 0,0 0 1 0 0,0 1-1 0 0,0-1 0 0 0,-1 1 0 0 0,-30 9 368 0 0,28-7-286 0 0,0 0-1 0 0,0 0 1 0 0,0 1 0 0 0,0-1 0 0 0,1 1 0 0 0,-1 0-1 0 0,1 0 1 0 0,0 0 0 0 0,0 0 0 0 0,0 1 0 0 0,1-1-1 0 0,-1 1 1 0 0,1-1 0 0 0,1 1 0 0 0,-1 0 0 0 0,0 0 0 0 0,1 0-1 0 0,0 0 1 0 0,0 0 0 0 0,1 0 0 0 0,-1 6 0 0 0,1-5 146 0 0,-1-3 43 0 0,2 0-182 0 0,-1 0 0 0 0,1 0 1 0 0,-1-1-1 0 0,1 1 0 0 0,0 0 0 0 0,0 0 0 0 0,1-1 0 0 0,-1 1 0 0 0,0-1 0 0 0,1 1 0 0 0,0-1 0 0 0,-1 0 0 0 0,1 1 0 0 0,0-1 0 0 0,0 0 0 0 0,3 2 0 0 0,-3-2-2 0 0,2-1-73 0 0,-1-1 0 0 0,1 1 0 0 0,0 0 1 0 0,0-1-1 0 0,0 0 0 0 0,0 0 1 0 0,0 0-1 0 0,0-1 0 0 0,0 0 1 0 0,5 0-1 0 0,-3-3-28 0 0,1 0 0 0 0,-1 0 0 0 0,0 0 0 0 0,0-1 0 0 0,0 0 0 0 0,0 0 0 0 0,-1-1 0 0 0,0 1 0 0 0,0-1 0 0 0,0 0 0 0 0,-1 0 0 0 0,0-1 0 0 0,0 1 0 0 0,4-13 0 0 0,15-22 19 0 0,-21 38-25 0 0,5-4 143 0 0,-2 11 147 0 0,-4-2-305 0 0,0 0 187 0 0,2 36 424 0 0,-2-25-599 0 0,-1 0 0 0 0,2-1 0 0 0,4 21-1 0 0,-2-15-1098 0 0,-4-16-149 0 0,9 19-5648 0 0,-4-12 810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5.507"/>
    </inkml:context>
    <inkml:brush xml:id="br0">
      <inkml:brushProperty name="width" value="0.05" units="cm"/>
      <inkml:brushProperty name="height" value="0.05" units="cm"/>
    </inkml:brush>
  </inkml:definitions>
  <inkml:trace contextRef="#ctx0" brushRef="#br0">111 213 0 0 0,'0'0'1720'0'0,"-6"-24"9709"0"0,4 26-11135 0 0,1 0 1 0 0,0 0 0 0 0,-1 1-1 0 0,1-1 1 0 0,0 0 0 0 0,0 0-1 0 0,1 1 1 0 0,-1-1 0 0 0,0 0-1 0 0,1 1 1 0 0,-1-1 0 0 0,1 1-1 0 0,0-1 1 0 0,0 1 0 0 0,0-1-1 0 0,0 6 1 0 0,9 49 2766 0 0,-4-29-1998 0 0,2 24 1068 0 0,-3 0 0 0 0,-2 81 0 0 0,-2-130-2055 0 0,0-1 1 0 0,0 1-1 0 0,0-1 1 0 0,0 1 0 0 0,-1-1-1 0 0,1 1 1 0 0,-1-1-1 0 0,0 1 1 0 0,1-1 0 0 0,-1 0-1 0 0,0 1 1 0 0,-1-1-1 0 0,1 0 1 0 0,0 0-1 0 0,-1 0 1 0 0,1 0 0 0 0,-3 3-1 0 0,3-4-66 0 0,0-1 0 0 0,0 0 0 0 0,0 1 0 0 0,-1-1 0 0 0,1 0 0 0 0,0 0 0 0 0,0 0 0 0 0,0 0 0 0 0,0 0 0 0 0,0 0 0 0 0,0 0 0 0 0,-1 0 0 0 0,1 0 0 0 0,0 0 0 0 0,0 0 0 0 0,0-1 0 0 0,0 1 0 0 0,0-1 1 0 0,0 1-1 0 0,0-1 0 0 0,0 1 0 0 0,0-1 0 0 0,0 1 0 0 0,0-1 0 0 0,0 0 0 0 0,0 0 0 0 0,-5-5-434 0 0,0 1 1 0 0,0-1-1 0 0,1 0 0 0 0,0 0 1 0 0,0-1-1 0 0,1 1 1 0 0,0-1-1 0 0,-6-13 1 0 0,5 7-1005 0 0,0 0 1 0 0,2-1-1 0 0,0 1 0 0 0,0-1 1 0 0,1 1-1 0 0,1-1 1 0 0,0 0-1 0 0,2-23 0 0 0,4 1-1905 0 0,1 1 0 0 0,12-38 0 0 0,13-57 1462 0 0,-9 64 4150 0 0,-21 63-1910 0 0,5-12 1127 0 0,-6 14-1333 0 0,0 0 0 0 0,0 0 0 0 0,0 0 0 0 0,0-1-1 0 0,1 1 1 0 0,-1 0 0 0 0,0 0 0 0 0,1 0 0 0 0,-1 0 0 0 0,1 0 0 0 0,-1 0 0 0 0,1 0 0 0 0,-1 0 0 0 0,1 0 0 0 0,0 0 0 0 0,-1 0 0 0 0,1 0 0 0 0,0 0-1 0 0,0 1 1 0 0,0-1 0 0 0,0 0 0 0 0,1 0 0 0 0,2 2-260 0 0,-1 1 0 0 0,1 0 0 0 0,-1 0 0 0 0,1 0 0 0 0,-1 0 0 0 0,0 0 0 0 0,0 1 0 0 0,0 0 0 0 0,0-1 0 0 0,0 1 1 0 0,0 0-1 0 0,3 6 0 0 0,25 42-5613 0 0,-27-43 4526 0 0,-2-5-346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5.852"/>
    </inkml:context>
    <inkml:brush xml:id="br0">
      <inkml:brushProperty name="width" value="0.05" units="cm"/>
      <inkml:brushProperty name="height" value="0.05" units="cm"/>
    </inkml:brush>
  </inkml:definitions>
  <inkml:trace contextRef="#ctx0" brushRef="#br0">0 1 0 0 0,'0'0'641'0'0,"4"0"-78"0"0,5 0 73 0 0,-1 0-1 0 0,1 1 0 0 0,0 0 1 0 0,-1 0-1 0 0,1 1 1 0 0,-1 0-1 0 0,0 1 1 0 0,1-1-1 0 0,-1 2 1 0 0,0-1-1 0 0,-1 1 1 0 0,1 0-1 0 0,-1 1 1 0 0,0 0-1 0 0,10 8 1 0 0,-12-8-393 0 0,0 1 0 0 0,0-1 0 0 0,-1 1 0 0 0,0 0 1 0 0,0 0-1 0 0,0 1 0 0 0,-1-1 0 0 0,0 1 0 0 0,0 0 1 0 0,-1 0-1 0 0,0 0 0 0 0,3 11 0 0 0,-4-12-182 0 0,1 1-1 0 0,-1-1 0 0 0,0 1 1 0 0,0 0-1 0 0,-1 0 0 0 0,0 0 1 0 0,0-1-1 0 0,-1 1 1 0 0,0 0-1 0 0,0 0 0 0 0,0-1 1 0 0,-1 1-1 0 0,0-1 0 0 0,0 1 1 0 0,-1-1-1 0 0,0 0 0 0 0,0 0 1 0 0,0 0-1 0 0,-1 0 0 0 0,0-1 1 0 0,0 1-1 0 0,-8 8 0 0 0,11-13-56 0 0,0 0-1 0 0,0-1 0 0 0,0 1 1 0 0,1 0-1 0 0,-1-1 0 0 0,0 1 0 0 0,0-1 1 0 0,0 1-1 0 0,0-1 0 0 0,0 1 0 0 0,0-1 1 0 0,0 0-1 0 0,0 1 0 0 0,-1-1 1 0 0,1 0-1 0 0,0 0 0 0 0,0 0 0 0 0,0 0 1 0 0,0 0-1 0 0,0 0 0 0 0,-2 0 0 0 0,-2-1 1 0 0,1 1 0 0 0,-1-1-1 0 0,0 0 1 0 0,1 0-1 0 0,-1-1 1 0 0,1 1-1 0 0,0-1 1 0 0,-1 0-1 0 0,1 0 1 0 0,0 0-1 0 0,0-1 1 0 0,0 1-1 0 0,1-1 1 0 0,-1 0-1 0 0,0 0 1 0 0,1-1-1 0 0,0 1 1 0 0,0-1-1 0 0,0 1 1 0 0,0-1 0 0 0,1 0-1 0 0,-1 0 1 0 0,1 0-1 0 0,0-1 1 0 0,0 1-1 0 0,1 0 1 0 0,-1-1-1 0 0,1 1 1 0 0,0-1-1 0 0,-1-6 1 0 0,2 7-71 0 0,-1-1 0 0 0,1 1 0 0 0,0-1 0 0 0,0 1 0 0 0,1 0 1 0 0,0-1-1 0 0,-1 1 0 0 0,1-1 0 0 0,1 1 0 0 0,-1 0 0 0 0,1 0 0 0 0,-1-1 0 0 0,1 1 0 0 0,1 1 1 0 0,-1-1-1 0 0,0 0 0 0 0,1 0 0 0 0,5-6 0 0 0,16-7-2474 0 0,24-11-7091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6.200"/>
    </inkml:context>
    <inkml:brush xml:id="br0">
      <inkml:brushProperty name="width" value="0.05" units="cm"/>
      <inkml:brushProperty name="height" value="0.05" units="cm"/>
    </inkml:brush>
  </inkml:definitions>
  <inkml:trace contextRef="#ctx0" brushRef="#br0">1 1 0 0 0,'0'0'728'0'0,"17"5"1673"0"0,-2 33 1241 0 0,-2-1 1 0 0,-1 2-1 0 0,11 69 0 0 0,-23-105-3290 0 0,0-3-269 0 0,0 1 1 0 0,0-1 0 0 0,0 0 0 0 0,0 0-1 0 0,0 1 1 0 0,0-1 0 0 0,0 0-1 0 0,0 1 1 0 0,0-1 0 0 0,0 0-1 0 0,0 1 1 0 0,0-1 0 0 0,0 0 0 0 0,0 0-1 0 0,0 1 1 0 0,0-1 0 0 0,0 0-1 0 0,0 1 1 0 0,1-1 0 0 0,-1 0 0 0 0,0 0-1 0 0,0 1 1 0 0,0-1 0 0 0,0 0-1 0 0,1 0 1 0 0,-1 1 0 0 0,0-1 0 0 0,0 0-1 0 0,0 0 1 0 0,1 0 0 0 0,-1 0-1 0 0,0 1 1 0 0,0-1 0 0 0,1 0 0 0 0,-1 0-1 0 0,0 0 1 0 0,1 0 0 0 0,11-8 1191 0 0,20-32-1441 0 0,-15 19 441 0 0,36-26-4147 0 0,-32 34-1623 0 0,2 1-3917 0 0,-5 4 5576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57.587"/>
    </inkml:context>
    <inkml:brush xml:id="br0">
      <inkml:brushProperty name="width" value="0.05" units="cm"/>
      <inkml:brushProperty name="height" value="0.05" units="cm"/>
    </inkml:brush>
  </inkml:definitions>
  <inkml:trace contextRef="#ctx0" brushRef="#br0">0 47 0,'0'0'905,"5"-17"-1033,-3-13-640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16.609"/>
    </inkml:context>
    <inkml:brush xml:id="br0">
      <inkml:brushProperty name="width" value="0.05" units="cm"/>
      <inkml:brushProperty name="height" value="0.05" units="cm"/>
    </inkml:brush>
  </inkml:definitions>
  <inkml:trace contextRef="#ctx0" brushRef="#br0">0 175 0 0 0,'12'-29'2598'0'0,"23"-45"0"0"0,-33 72-2273 0 0,8-4 612 0 0,-9 5-899 0 0,0 1 1 0 0,-1-1-1 0 0,1 1 1 0 0,0-1 0 0 0,-1 0-1 0 0,1 1 1 0 0,0-1-1 0 0,0 1 1 0 0,-1 0-1 0 0,1-1 1 0 0,0 1 0 0 0,0 0-1 0 0,0-1 1 0 0,0 1-1 0 0,0 0 1 0 0,0 0 0 0 0,-1 0-1 0 0,1-1 1 0 0,2 1-1 0 0,-1 1-22 0 0,0-1 0 0 0,1 1 0 0 0,-1-1-1 0 0,0 1 1 0 0,1 0 0 0 0,-1 0-1 0 0,0 0 1 0 0,0 0 0 0 0,0 0 0 0 0,0 1-1 0 0,0-1 1 0 0,0 1 0 0 0,0-1 0 0 0,3 4-1 0 0,-4-3-13 0 0,-6-34 105 0 0,4 29-38 0 0,2-3-38 0 0,2-18 1246 0 0,-3 23-1250 0 0,0 1 0 0 0,0-1 0 0 0,0 1-1 0 0,0 0 1 0 0,0-1 0 0 0,0 1 0 0 0,0-1-1 0 0,0 1 1 0 0,0 0 0 0 0,0-1 0 0 0,0 1-1 0 0,0-1 1 0 0,0 1 0 0 0,1 0 0 0 0,-1-1-1 0 0,0 1 1 0 0,0-1 0 0 0,0 1 0 0 0,1 0-1 0 0,-1-1 1 0 0,0 1 0 0 0,1 0 0 0 0,-1 0-1 0 0,0-1 1 0 0,0 1 0 0 0,1 0 0 0 0,-1 0-1 0 0,1-1 1 0 0,-1 1 0 0 0,0 0 0 0 0,1 0 0 0 0,-1 0-1 0 0,0 0 1 0 0,1-1 0 0 0,-1 1 0 0 0,1 0-1 0 0,-1 0 1 0 0,0 0 0 0 0,2 0 0 0 0,17 17-19 0 0,-18-15-77 0 0,1 16-72 0 0,-3-15 809 0 0,-16 26-4881 0 0,17-28 4086 0 0,0 0 0 0 0,0-1 1 0 0,-1 1-1 0 0,1 0 0 0 0,0-1 0 0 0,-1 1 0 0 0,1-1 0 0 0,0 1 0 0 0,-1-1 0 0 0,1 1 0 0 0,-1 0 0 0 0,1-1 0 0 0,-1 1 0 0 0,1-1 0 0 0,-1 0 1 0 0,1 1-1 0 0,-1-1 0 0 0,0 0 0 0 0,1 1 0 0 0,-1-1 0 0 0,0 0 0 0 0,1 1 0 0 0,-1-1 0 0 0,0 0 0 0 0,1 0 0 0 0,-1 0 0 0 0,0 0 0 0 0,1 0 1 0 0,-1 0-1 0 0,0 0 0 0 0,0 0 0 0 0,1 0 0 0 0,-1 0 0 0 0,0 0 0 0 0,1 0 0 0 0,-1 0 0 0 0,0-1 0 0 0,1 1 0 0 0,-1 0 0 0 0,0-1 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2:58.316"/>
    </inkml:context>
    <inkml:brush xml:id="br0">
      <inkml:brushProperty name="width" value="0.05" units="cm"/>
      <inkml:brushProperty name="height" value="0.05" units="cm"/>
    </inkml:brush>
  </inkml:definitions>
  <inkml:trace contextRef="#ctx0" brushRef="#br0">404 146 0 0 0,'0'0'403'0'0,"-13"-10"1007"0"0,9 8-687 0 0,1 0 0 0 0,-1 0-1 0 0,1-1 1 0 0,0 1-1 0 0,0-1 1 0 0,0 0-1 0 0,0 0 1 0 0,1 0-1 0 0,-1 0 1 0 0,1 0-1 0 0,0 0 1 0 0,0-1-1 0 0,0 1 1 0 0,0-1-1 0 0,0 0 1 0 0,1 0-1 0 0,0 1 1 0 0,-2-8-1 0 0,3 8 130 0 0,0 0-544 0 0,0 0 1 0 0,1 0-1 0 0,-1 0 1 0 0,1 0-1 0 0,0 0 0 0 0,0 0 1 0 0,0 0-1 0 0,0 0 1 0 0,0 0-1 0 0,1 1 1 0 0,-1-1-1 0 0,1 0 0 0 0,0 1 1 0 0,2-4-1 0 0,0 4-171 0 0,0-1 0 0 0,1 0 0 0 0,-1 1 0 0 0,0 0 0 0 0,1 0 0 0 0,0 0 0 0 0,-1 1 0 0 0,1 0 0 0 0,0-1-1 0 0,0 2 1 0 0,0-1 0 0 0,0 0 0 0 0,-1 1 0 0 0,1 0 0 0 0,5 1 0 0 0,0 0 339 0 0,0 0 0 0 0,0 1-1 0 0,-1 1 1 0 0,1 0 0 0 0,-1 0 0 0 0,0 1 0 0 0,13 6 0 0 0,-11-4-96 0 0,-2 0 0 0 0,1 0 0 0 0,-1 0-1 0 0,0 1 1 0 0,0 1 0 0 0,0-1 0 0 0,-1 2 0 0 0,-1-1 0 0 0,1 1 0 0 0,-2 0 0 0 0,1 0 0 0 0,-1 1 0 0 0,0 0 0 0 0,5 13 0 0 0,-6-4-375 0 0,-1 0 0 0 0,0 1 1 0 0,-2 0-1 0 0,0 0 0 0 0,-1 0 1 0 0,-1 0-1 0 0,-1-1 0 0 0,0 1 1 0 0,-2 0-1 0 0,0 0 0 0 0,-8 22 1 0 0,6-24-7 0 0,-1-1 0 0 0,0 1 0 0 0,-2-1 0 0 0,0-1 0 0 0,0 0 0 0 0,-2 0 0 0 0,0 0 0 0 0,-1-1 0 0 0,0-1 0 0 0,-1 0 0 0 0,-1 0 0 0 0,-19 15 0 0 0,23-24 1 0 0,1 0 0 0 0,-1 0 0 0 0,0-1 0 0 0,-1 0 0 0 0,1 0 0 0 0,-1-1 0 0 0,0-1 0 0 0,1 1 0 0 0,-1-2 0 0 0,0 1 0 0 0,0-1 0 0 0,0-1 0 0 0,0 0 0 0 0,-1 0 0 0 0,1-1 0 0 0,0 0 0 0 0,0-1 0 0 0,1 0 0 0 0,-17-6 0 0 0,6 2 0 0 0,0-2 0 0 0,1 0 0 0 0,-1-1 0 0 0,2-1 0 0 0,-1 0 0 0 0,1-2 0 0 0,1 0 0 0 0,-23-21 0 0 0,29 22 0 0 0,0 0 0 0 0,1-1 0 0 0,0 0 0 0 0,1 0 0 0 0,1-1 0 0 0,0-1 0 0 0,1 1 0 0 0,0-1 0 0 0,1 0 0 0 0,0-1 0 0 0,2 1 0 0 0,-1-1 0 0 0,-2-19 0 0 0,5 14 0 0 0,1 12 0 0 0,1 0 0 0 0,-1 0 0 0 0,1 0 0 0 0,1 1 0 0 0,0-1 0 0 0,0 0 0 0 0,0 0 0 0 0,1 1 0 0 0,0-1 0 0 0,1 1 0 0 0,-1-1 0 0 0,1 1 0 0 0,1 0 0 0 0,0 0 0 0 0,0 0 0 0 0,0 1 0 0 0,0-1 0 0 0,10-8 0 0 0,-11 11 0 0 0,8-9 0 0 0,0 1 0 0 0,1 0 0 0 0,1 1 0 0 0,0 1 0 0 0,0 0 0 0 0,1 0 0 0 0,0 2 0 0 0,1-1 0 0 0,0 2 0 0 0,0 0 0 0 0,1 1 0 0 0,0 0 0 0 0,23-4 0 0 0,-19 7 0 0 0,-13 2 0 0 0,0 0 0 0 0,-1 0 0 0 0,1 1 0 0 0,0-1 0 0 0,0 1 0 0 0,0 1 0 0 0,11 1 0 0 0,-3 2 0 0 0,41 13-2390 0 0,-48-13 1585 0 0,0-1-1 0 0,-1 1 1 0 0,1 0-1 0 0,-1 1 1 0 0,0 0-1 0 0,0 0 0 0 0,-1 1 1 0 0,1 0-1 0 0,-1 0 1 0 0,0 0-1 0 0,-1 0 1 0 0,0 1-1 0 0,9 14 1 0 0,-11-15-1489 0 0,3 6-1157 0 0,-3 0-4732 0 0,0 5 3011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3:00.692"/>
    </inkml:context>
    <inkml:brush xml:id="br0">
      <inkml:brushProperty name="width" value="0.05" units="cm"/>
      <inkml:brushProperty name="height" value="0.05" units="cm"/>
    </inkml:brush>
  </inkml:definitions>
  <inkml:trace contextRef="#ctx0" brushRef="#br0">1 234 0,'0'0'1872,"8"-13"3429,-5 14-5100,-1 1 1,1-1 0,-1 1-1,1-1 1,-1 1 0,0 0-1,0 0 1,0 0 0,0 0 0,0 0-1,0 0 1,0 0 0,-1 1-1,3 3 1,23 47 2194,-14-28-1017,70 113 1378,-82-136-2839,6 6-2547,-12-36 1479,-1 1-1,-1-1 1,-1 1-1,-15-31 1,-10-37 676,32 86 2303,4 10-566,12 18 69,17 30 78,30 45 676,10 19-1287,-70-111-888,2 5-1237,-6-23-368,-80-198-2338,21 61 5205,60 151-447,7 5-379,0 2-1,0-1 0,0 1 0,-1 0 0,0 0 0,0 0 0,0 1 0,8 11 1,32 59 1366,-25-41-927,86 170 724,-105-202-1647,0 10-1790,-8-20 1337,1-1 1,0 0-1,0 0 1,1 0-1,0 0 1,-7-18-1,-22-64-847,19 47 952,-8-18 101,6 19 593,1 0-1,-14-66 0,30 105 381,13 8 43,-12-5-602,0 0 0,0 1-1,0-1 1,0 0 0,0 0-1,0 1 1,-1-1 0,1 1-1,0-1 1,0 1 0,0-1-1,0 1 1,0-1 0,0 1-1,-1 0 1,1-1 0,1 2-1,20 28 1056,-1 0-1,-2 2 0,27 56 0,31 104 227,-75-186-1315,0 4-1462,-10-18 924,-9-23-132,-10-52-212,-18-89-1,27 96 842,17 74 64,0 0 0,1 1 1,-1-1-1,1 0 0,-1 0 0,1 0 0,0 0 1,-1 0-1,1 0 0,0 0 0,0 0 0,1 0 1,-1 1-1,0-1 0,1 0 0,-1 0 0,1 0 1,-1 0-1,1 0 0,0 1 0,0-1 0,0 0 1,0 1-1,0-1 0,2-1 0,-2 4 29,1 0 0,0 0 0,0 1 1,0-1-1,0 1 0,-1-1 0,1 1 0,-1 0 0,1-1 0,-1 1 0,0 0 0,2 4 0,-1-4 40,14 24 464,0 1-1,-2 1 1,-1 0-1,13 43 1,23 122 145,-48-191-747,-2-2-428,0-1 444,0 1 1,0-1 0,0 1 0,1-1 0,-1 1 0,0-1 0,0 1 0,0-1 0,1 0 0,-1 0 0,0 1 0,1-1 0,-1 0 0,1 0-1,-1 0 1,1 0 0,-1 0 0,1 0 0,0 1 0,-1-1 0,1 0 0,0-2 0,-8-29-424,6 24 332,-13-53-254,3-1 0,2 0 1,-1-63-1,11 124 384,0-1 1,0 1 0,0-1-1,0 1 1,0-1 0,0 1-1,0 0 1,1-1-1,-1 1 1,0-1 0,1 1-1,0 0 1,-1-1 0,1 1-1,0 0 1,0-2 0,0 3 3,-1 0 0,1-1 0,-1 1 0,1 0 0,0 0 0,-1-1 0,1 1 0,-1 0 0,1 0 0,-1 0 0,1 0 0,-1 0 0,1 0 0,0 0 0,-1 0 0,1 0 1,-1 0-1,1 0 0,-1 1 0,1-1 0,-1 0 0,1 0 0,0 0 0,-1 1 0,1-1 0,0 1 0,3 2 77,-1 0 1,1 0-1,0 0 1,-1 0-1,0 1 0,0-1 1,4 7-1,9 16 457,-2 0 0,0 0-1,15 46 1,22 111 418,-50-180-975,-1 1 14,-2 6-183,-10-22-381,-9-30-82,1-2-1,2 0 1,-13-51-1,0 0 411,12 34 588,19 59-288,4 9 111,0 1 0,-1 0-1,0-1 1,0 1-1,4 16 1,2 13 342,-1 1 1,-1 0-1,1 43 1,-7-64-437,-1 0 1,-1-1 0,0 1 0,-1 0 0,-1-1 0,0 1 0,-1-1 0,-1 0 0,-12 26 0,16-39-74,0-1 0,0 0 1,0 0-1,0 0 0,0 0 1,0 0-1,-1-1 0,1 1 1,-1 0-1,1-1 0,-1 1 0,0-1 1,0 1-1,1-1 0,-1 0 1,0 0-1,0 0 0,0 0 1,-1 0-1,1 0 0,0 0 0,0-1 1,-4 1-1,2-1-22,1 0-1,0-1 1,0 0 0,0 0-1,0 0 1,0 0 0,0 0-1,0-1 1,0 1 0,0-1-1,1 0 1,-1 0 0,1 0-1,-5-4 1,-5-6-232,1-2 0,0 0 0,0 0 0,-14-28 0,12 17-159,1 0-1,2-1 1,-14-50-1,20 59 351,1-1 1,0 1-1,1-1 0,1 0 0,0 0 1,1 1-1,4-23 0,-4 38 88,0-1-1,0 1 1,1-1-1,-1 1 1,1-1 0,0 1-1,-1 0 1,1-1-1,0 1 1,0 0-1,0-1 1,1 1-1,-1 0 1,1 0 0,-1 0-1,1 0 1,0 0-1,-1 1 1,1-1-1,0 0 1,0 1 0,0 0-1,0-1 1,1 1-1,-1 0 1,0 0-1,0 0 1,1 0-1,-1 0 1,1 1 0,-1-1-1,1 1 1,-1 0-1,3-1 1,1 2 94,-1 0 0,0 0 0,1 1 0,-1 0 0,0 0 0,0 0 0,0 0 0,-1 1 1,1 0-1,0 0 0,-1 0 0,0 0 0,0 1 0,0-1 0,5 8 0,1 1 26,-1 0-1,-1 1 1,0 0 0,-1 0-1,0 1 1,-1 0-1,-1 0 1,0 1-1,-1 0 1,0 0 0,2 29-1,-5-31-90,0 0-1,0 1 0,-2-1 0,1 0 1,-2 0-1,0 0 0,0 0 0,-2 0 1,1 0-1,-1 0 0,-1-1 0,-1 0 1,-12 22-1,17-32-42,0 0 0,0 0 0,-1 0 0,1-1 0,0 1-1,-1 0 1,0-1 0,1 1 0,-1-1 0,0 0 0,1 1 0,-1-1 0,0 0 0,0 0 0,0 0 0,0 0-1,0-1 1,0 1 0,-1 0 0,1-1 0,0 0 0,0 1 0,-4-1 0,3-1-23,0 0 1,0 0-1,0 0 0,0 0 1,1 0-1,-1-1 0,0 1 1,1-1-1,-1 0 0,1 0 1,-1 0-1,1 0 1,0 0-1,-3-5 0,-3-3-92,1-1-1,0 0 0,1 0 1,0 0-1,1-1 0,1 1 1,-5-15-1,6 9 34,0 0-1,1-1 1,1 1-1,0-1 1,1 1-1,1 0 0,4-22 1,-4 34 68,-1-1 0,2 0 0,-1 0 0,1 1-1,-1-1 1,2 1 0,-1-1 0,1 1 0,-1 0 0,1 0 0,1 0 0,-1 0-1,1 1 1,0 0 0,0-1 0,0 1 0,0 0 0,1 1 0,-1-1 0,1 1-1,0 0 1,0 0 0,1 1 0,8-4 0,-10 5 24,0 0-1,0 0 1,0 1-1,0 0 1,0-1 0,0 1-1,0 1 1,0-1 0,0 1-1,0-1 1,0 1-1,0 0 1,-1 1 0,1-1-1,0 1 1,6 3-1,-4-1 32,-1 0 0,1 0 0,-1 1 0,0 0 0,0 0 0,-1 0 0,0 1 0,0-1 0,4 9 0,-1-2 85,0 1 1,-2 1 0,0-1-1,0 1 1,-1 0-1,-1 0 1,0 0 0,1 25-1,-4-21-56,-2 1-1,0-1 0,-1 0 1,-1 1-1,-1-2 0,0 1 1,-1 0-1,-1-1 1,-1 0-1,-18 29 0,22-39-74,-1 0-1,-1 0 1,1-1-1,-1 0 0,0 0 1,0 0-1,-1-1 1,1 0-1,-1 0 0,-1-1 1,-10 6-1,12-8 1,0 0-1,0-1 0,1 1 0,-1-1 1,0 0-1,0-1 0,-1 0 0,1 0 0,0 0 1,0-1-1,0 0 0,0 0 0,1 0 1,-1-1-1,0 1 0,0-2 0,-8-3 1,3 0-75,0-1 1,0 1-1,1-2 1,0 1-1,1-1 1,-1-1-1,2 0 1,-1 0-1,1-1 1,1 0-1,0 0 1,0-1-1,1 0 1,0 0-1,1 0 1,0-1-1,1 0 1,-5-22-1,6 21 22,1 0 0,0-1 0,1 0-1,0 1 1,2-1 0,-1 0 0,2 1-1,0-1 1,0 1 0,1-1 0,1 1 0,0 0-1,1 0 1,0 1 0,1-1 0,0 1-1,10-13 1,-13 21 28,1 0 1,-1 1-1,1-1 0,0 1 0,0-1 0,0 1 0,0 0 1,1 1-1,-1-1 0,1 1 0,0 0 0,-1 0 1,1 0-1,0 1 0,0 0 0,0 0 0,1 0 1,6 0-1,-8 1-8,-1 0 0,1 0 0,0 0 1,0 1-1,0 0 0,-1 0 0,1 0 0,0 0 1,-1 0-1,1 1 0,-1 0 0,0-1 1,1 1-1,-1 0 0,0 1 0,0-1 0,0 1 1,0-1-1,-1 1 0,1 0 0,-1 0 0,1 0 1,-1 0-1,0 0 0,0 1 0,-1-1 1,3 6-1,4 23-1954,-7-28 1121,0 0 1,-1 0-1,0 1 1,1-1 0,-2 0-1,1 0 1,0 0-1,-1 0 1,0 0 0,0 0-1,-2 6 1,2-7-1085,-12 9-4127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1.467"/>
    </inkml:context>
    <inkml:brush xml:id="br0">
      <inkml:brushProperty name="width" value="0.05" units="cm"/>
      <inkml:brushProperty name="height" value="0.05" units="cm"/>
    </inkml:brush>
  </inkml:definitions>
  <inkml:trace contextRef="#ctx0" brushRef="#br0">1 552 0 0 0,'10'17'1473'0'0,"25"47"5381"0"0,-34-62-5487 0 0,5 2-1200 0 0,-5 9 4618 0 0,-6 6 8596 0 0,6-27-13128 0 0,0-1 0 0 0,1 1 0 0 0,0 0 0 0 0,0 0 1 0 0,1 0-1 0 0,0 0 0 0 0,0 0 0 0 0,1 1 0 0 0,0-1 0 0 0,1 1 0 0 0,0 0 0 0 0,7-9 0 0 0,12-13 448 0 0,38-34 1 0 0,-25 29-700 0 0,2 2-1 0 0,1 1 1 0 0,2 2 0 0 0,0 2 0 0 0,75-35 0 0 0,-48 32 2 0 0,2 4 0 0 0,0 2 0 0 0,86-16 0 0 0,232-15 10 0 0,-8 34-8 0 0,216 13-6 0 0,-101 4 0 0 0,-476 3 0 0 0,4-1 0 0 0,5-5-55 0 0,-27 5 41 0 0,1 1-4 0 0,-8-11-2964 0 0,-33-1-12479 0 0,-13 7 5501 0 0,33 5 5683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4.617"/>
    </inkml:context>
    <inkml:brush xml:id="br0">
      <inkml:brushProperty name="width" value="0.05" units="cm"/>
      <inkml:brushProperty name="height" value="0.05" units="cm"/>
    </inkml:brush>
  </inkml:definitions>
  <inkml:trace contextRef="#ctx0" brushRef="#br0">355 295 0 0 0,'5'-2'255'0'0,"3"-2"302"0"0,-1 1 1 0 0,1-1-1 0 0,-1 0 0 0 0,-1-1 0 0 0,1 1 0 0 0,0-1 0 0 0,-1-1 0 0 0,0 1 0 0 0,-1-1 1 0 0,1 0-1 0 0,-1 0 0 0 0,0-1 0 0 0,0 0 0 0 0,3-8 0 0 0,-7 11-392 0 0,0-1 0 0 0,0 1 0 0 0,-1-1 0 0 0,1 1 0 0 0,-1-1 0 0 0,0 0 0 0 0,-1 1 0 0 0,1-1 0 0 0,-1 1 0 0 0,0-1 0 0 0,0 0-1 0 0,-1 1 1 0 0,1 0 0 0 0,-1-1 0 0 0,0 1 0 0 0,0 0 0 0 0,0 0 0 0 0,-3-4 0 0 0,-4-4 146 0 0,1 0-1 0 0,-2 0 1 0 0,1 1-1 0 0,-14-11 1 0 0,17 17-145 0 0,0 0 1 0 0,0 0 0 0 0,-1 0 0 0 0,0 1 0 0 0,0 0 0 0 0,0 1 0 0 0,0-1 0 0 0,0 1 0 0 0,-1 1-1 0 0,0-1 1 0 0,1 1 0 0 0,-17-2 0 0 0,21 4-55 0 0,0 0 0 0 0,-1 1 0 0 0,1-1 0 0 0,-1 0 0 0 0,1 1 0 0 0,0 0 0 0 0,-1 0 0 0 0,1 0 0 0 0,0 0-1 0 0,0 1 1 0 0,0-1 0 0 0,0 1 0 0 0,0 0 0 0 0,0-1 0 0 0,0 1 0 0 0,1 1 0 0 0,-1-1 0 0 0,1 0 0 0 0,-1 1 0 0 0,1-1 0 0 0,-4 6 0 0 0,-1 2 338 0 0,1 0-1 0 0,0 0 1 0 0,0 0 0 0 0,-5 17 0 0 0,-4 14 786 0 0,2 2 0 0 0,2-1 0 0 0,-8 60 0 0 0,-3 136 5458 0 0,14-141-5745 0 0,-11 92-3298 0 0,-43 245-8667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4.950"/>
    </inkml:context>
    <inkml:brush xml:id="br0">
      <inkml:brushProperty name="width" value="0.05" units="cm"/>
      <inkml:brushProperty name="height" value="0.05" units="cm"/>
    </inkml:brush>
  </inkml:definitions>
  <inkml:trace contextRef="#ctx0" brushRef="#br0">330 36 0 0 0,'64'-35'14535'0'0,"-69"35"-13061"0"0,-36 2 2236 0 0,-63 13 1 0 0,-8 1-2445 0 0,90-14-1697 0 0,-24 1-4345 0 0,-15 4-6874 0 0,59-6 9322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5.315"/>
    </inkml:context>
    <inkml:brush xml:id="br0">
      <inkml:brushProperty name="width" value="0.05" units="cm"/>
      <inkml:brushProperty name="height" value="0.05" units="cm"/>
    </inkml:brush>
  </inkml:definitions>
  <inkml:trace contextRef="#ctx0" brushRef="#br0">93 0 16 0 0,'32'3'1928'0'0,"-20"-3"-567"0"0,0 2 0 0 0,0-1 0 0 0,0 1-1 0 0,16 5 1 0 0,-24-5-988 0 0,0 0-1 0 0,1 0 1 0 0,-1 0 0 0 0,0 1 0 0 0,-1-1-1 0 0,1 1 1 0 0,0 0 0 0 0,-1 0-1 0 0,1 1 1 0 0,-1-1 0 0 0,0 1 0 0 0,0-1-1 0 0,-1 1 1 0 0,5 7 0 0 0,-3-2 47 0 0,0 0 0 0 0,0 0 1 0 0,-1 0-1 0 0,0 0 0 0 0,-1 0 1 0 0,0 1-1 0 0,-1 0 0 0 0,1-1 1 0 0,-2 1-1 0 0,0-1 0 0 0,-1 19 1 0 0,0-22-356 0 0,1-1-1 0 0,-1 1 1 0 0,0-1 0 0 0,0 1 0 0 0,-1-1-1 0 0,0 1 1 0 0,0-1 0 0 0,0 0 0 0 0,-1 0-1 0 0,1 0 1 0 0,-1 0 0 0 0,0-1 0 0 0,-1 1-1 0 0,1-1 1 0 0,-1 1 0 0 0,0-1 0 0 0,0 0-1 0 0,0-1 1 0 0,0 1 0 0 0,-10 5 0 0 0,7-7-79 0 0,0-1 0 0 0,1 0 0 0 0,-1 0 0 0 0,0 0 1 0 0,0-1-1 0 0,1 0 0 0 0,-1-1 0 0 0,0 1 0 0 0,0-1 1 0 0,1-1-1 0 0,-1 1 0 0 0,1-1 0 0 0,-1 0 0 0 0,1-1 1 0 0,-10-4-1 0 0,9 3-22 0 0,0 0-1 0 0,0 0 1 0 0,0-1 0 0 0,1 0 0 0 0,0 0 0 0 0,0-1 0 0 0,0 0-1 0 0,1 0 1 0 0,0 0 0 0 0,0 0 0 0 0,1-1 0 0 0,-1 0-1 0 0,1 0 1 0 0,1 0 0 0 0,-1 0 0 0 0,1-1 0 0 0,1 1-1 0 0,-1-1 1 0 0,1 0 0 0 0,1 0 0 0 0,-1 0 0 0 0,1 0-1 0 0,1 0 1 0 0,-1 0 0 0 0,1 0 0 0 0,1 0 0 0 0,0 0-1 0 0,0 0 1 0 0,0 0 0 0 0,3-8 0 0 0,-2 13-297 0 0,-1 0 0 0 0,0 0 0 0 0,1 0 0 0 0,0 0 0 0 0,0 1 0 0 0,0-1 0 0 0,0 1 0 0 0,0-1 1 0 0,0 1-1 0 0,1 0 0 0 0,-1 0 0 0 0,1 0 0 0 0,-1 0 0 0 0,1 0 0 0 0,0 1 0 0 0,0-1 0 0 0,0 1 0 0 0,0 0 0 0 0,4-2 0 0 0,2 1-1180 0 0,1 0 0 0 0,-1 0 0 0 0,0 1 0 0 0,1 0-1 0 0,-1 1 1 0 0,11 1 0 0 0,7 0-636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5.650"/>
    </inkml:context>
    <inkml:brush xml:id="br0">
      <inkml:brushProperty name="width" value="0.05" units="cm"/>
      <inkml:brushProperty name="height" value="0.05" units="cm"/>
    </inkml:brush>
  </inkml:definitions>
  <inkml:trace contextRef="#ctx0" brushRef="#br0">140 26 0 0 0,'65'-8'2421'0'0,"-24"0"4394"0"0,-44 5-6174 0 0,3 2-611 0 0,0 1 0 0 0,0 0 1 0 0,0 0-1 0 0,0-1 0 0 0,0 1 1 0 0,0 0-1 0 0,0-1 0 0 0,0 1 0 0 0,0 0 1 0 0,0 0-1 0 0,-1-1 0 0 0,1 1 0 0 0,0 0 1 0 0,0 0-1 0 0,0-1 0 0 0,0 1 1 0 0,-1 0-1 0 0,1 0 0 0 0,0 0 0 0 0,0 0 1 0 0,-1-1-1 0 0,1 1 0 0 0,0 0 0 0 0,0 0 1 0 0,-1 0-1 0 0,1 0 0 0 0,0 0 0 0 0,0 0 1 0 0,-1-1-1 0 0,1 1 0 0 0,0 0 1 0 0,0 0-1 0 0,-1 0 0 0 0,1 0 0 0 0,0 0 1 0 0,-1 0-1 0 0,1 0 0 0 0,0 0 0 0 0,-1 1 1 0 0,-11 2 364 0 0,1 0 1 0 0,-1 1-1 0 0,1 1 1 0 0,0 0-1 0 0,0 1 1 0 0,0 0-1 0 0,1 0 1 0 0,0 1-1 0 0,0 1 1 0 0,-16 15-1 0 0,12-9 585 0 0,1 1 0 0 0,0-1 0 0 0,1 2 0 0 0,1 0 0 0 0,0 0 0 0 0,-9 21-1 0 0,19-35-909 0 0,0 0-1 0 0,0 0 1 0 0,1 0-1 0 0,-1 0 0 0 0,1 0 1 0 0,-1 0-1 0 0,1 0 0 0 0,0 0 1 0 0,0 0-1 0 0,0 0 1 0 0,0 0-1 0 0,0 1 0 0 0,0-1 1 0 0,1 0-1 0 0,-1 0 0 0 0,1 0 1 0 0,-1 0-1 0 0,1 0 1 0 0,0 0-1 0 0,0 0 0 0 0,0 0 1 0 0,0 0-1 0 0,0-1 0 0 0,0 1 1 0 0,0 0-1 0 0,1-1 1 0 0,-1 1-1 0 0,1 0 0 0 0,-1-1 1 0 0,1 0-1 0 0,0 1 1 0 0,-1-1-1 0 0,1 0 0 0 0,0 0 1 0 0,0 0-1 0 0,0 0 0 0 0,0 0 1 0 0,0 0-1 0 0,4 0 1 0 0,41 12-3225 0 0,-8-11-3476 0 0,-29-3 4853 0 0,0-1 0 0 0,1 0 0 0 0,-1-1-1 0 0,-1-1 1 0 0,1 1 0 0 0,15-9 0 0 0,-9 3-1062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5.983"/>
    </inkml:context>
    <inkml:brush xml:id="br0">
      <inkml:brushProperty name="width" value="0.05" units="cm"/>
      <inkml:brushProperty name="height" value="0.05" units="cm"/>
    </inkml:brush>
  </inkml:definitions>
  <inkml:trace contextRef="#ctx0" brushRef="#br0">183 105 0 0 0,'14'-7'1133'0'0,"-1"0"0"0"0,0-1-1 0 0,18-16 1 0 0,-29 23-504 0 0,4-7 375 0 0,-5 8-910 0 0,0-1 0 0 0,0 1 0 0 0,-1-1 1 0 0,1 1-1 0 0,0-1 0 0 0,-1 0 0 0 0,1 1 0 0 0,0-1 0 0 0,-1 0 1 0 0,1 0-1 0 0,-1 1 0 0 0,1-1 0 0 0,-1 0 0 0 0,0 0 0 0 0,1 0 1 0 0,-1 0-1 0 0,0 0 0 0 0,1 1 0 0 0,-1-1 0 0 0,0 0 0 0 0,0 0 0 0 0,0 0 1 0 0,0 0-1 0 0,0 0 0 0 0,0-2 0 0 0,0 2-42 0 0,-1 0 1 0 0,1-1-1 0 0,0 1 1 0 0,-1-1-1 0 0,1 1 0 0 0,-1 0 1 0 0,0 0-1 0 0,1-1 0 0 0,-1 1 1 0 0,0 0-1 0 0,0 0 0 0 0,0 0 1 0 0,0-1-1 0 0,0 1 1 0 0,0 0-1 0 0,0 0 0 0 0,0 1 1 0 0,0-1-1 0 0,0 0 0 0 0,-1 0 1 0 0,1 1-1 0 0,0-1 0 0 0,0 0 1 0 0,-1 1-1 0 0,1-1 0 0 0,-1 1 1 0 0,0-1-1 0 0,-2 1 16 0 0,0 0-1 0 0,1 0 1 0 0,-1 1 0 0 0,0-1-1 0 0,1 1 1 0 0,-1 0 0 0 0,1 0-1 0 0,-1 0 1 0 0,1 0 0 0 0,-6 3-1 0 0,-7 5 136 0 0,0 1-1 0 0,1 0 0 0 0,-21 18 1 0 0,21-14 123 0 0,1 0-1 0 0,1 0 1 0 0,0 2 0 0 0,1 0 0 0 0,1 0 0 0 0,-18 35 0 0 0,27-49-289 0 0,1 1 0 0 0,0-1 0 0 0,0 0 0 0 0,0 1 1 0 0,0-1-1 0 0,0 1 0 0 0,0-1 0 0 0,1 1 0 0 0,-1-1 1 0 0,1 1-1 0 0,0 0 0 0 0,0-1 0 0 0,0 1 0 0 0,0 0 1 0 0,0-1-1 0 0,0 1 0 0 0,1-1 0 0 0,-1 1 1 0 0,1 0-1 0 0,0-1 0 0 0,0 1 0 0 0,0-1 0 0 0,1 3 1 0 0,-1-3-27 0 0,1-1 1 0 0,0 0 0 0 0,-1 1 0 0 0,1-1-1 0 0,0 0 1 0 0,-1 0 0 0 0,1 0 0 0 0,0 0 0 0 0,0 0-1 0 0,0 0 1 0 0,0-1 0 0 0,0 1 0 0 0,0-1-1 0 0,0 1 1 0 0,0-1 0 0 0,0 0 0 0 0,0 1 0 0 0,0-1-1 0 0,0 0 1 0 0,0 0 0 0 0,0-1 0 0 0,0 1-1 0 0,0 0 1 0 0,0-1 0 0 0,0 1 0 0 0,0-1 0 0 0,3-1-1 0 0,6-2 4 0 0,0-2 0 0 0,0 1 0 0 0,0-1-1 0 0,-1-1 1 0 0,0 1 0 0 0,0-2 0 0 0,0 0 0 0 0,12-13-1 0 0,4-7-58 0 0,31-42-1 0 0,-44 52-7 0 0,0 0 0 0 0,-1-1 0 0 0,9-22 0 0 0,-20 39 54 0 0,-1 2 5 0 0,0 0 0 0 0,0 0 0 0 0,0 0 0 0 0,-1 0 0 0 0,1 0 0 0 0,0 0 0 0 0,0 1-1 0 0,0-1 1 0 0,-1 0 0 0 0,1 0 0 0 0,0 0 0 0 0,0 0 0 0 0,0 0 0 0 0,0 0 0 0 0,-1 0-1 0 0,1 0 1 0 0,0 0 0 0 0,0 0 0 0 0,0 0 0 0 0,-1 0 0 0 0,1-1 0 0 0,0 1 0 0 0,0 0-1 0 0,0 0 1 0 0,-1 0 0 0 0,1 0 0 0 0,0 0 0 0 0,0 0 0 0 0,0 0 0 0 0,0 0 0 0 0,0-1-1 0 0,-1 1 1 0 0,1 0 0 0 0,0 0 0 0 0,0 0 0 0 0,0 0 0 0 0,0 0 0 0 0,0-1 0 0 0,0 1-1 0 0,0 0 1 0 0,0 0 0 0 0,-1 0 0 0 0,1 0 0 0 0,0-1 0 0 0,0 1 0 0 0,0 0 0 0 0,0 0 0 0 0,0 0-1 0 0,0-1 1 0 0,0 1 0 0 0,0 0 0 0 0,0 0 0 0 0,0 0 0 0 0,0-1 0 0 0,0 1 0 0 0,0 0-1 0 0,0 0 1 0 0,1 0 0 0 0,-1-1 0 0 0,0 1 0 0 0,0 0 0 0 0,-14 24 443 0 0,-12 37 441 0 0,15-24-339 0 0,1 0 1 0 0,-5 41-1 0 0,11 1-1237 0 0,5-67-301 0 0,0 0-1 0 0,1-1 1 0 0,0 1 0 0 0,4 14-1 0 0,-4-23 82 0 0,-1 1 0 0 0,1-1 0 0 0,0 0-1 0 0,-1 0 1 0 0,1 0 0 0 0,1 0 0 0 0,-1 0 0 0 0,0 0 0 0 0,1 0-1 0 0,2 2 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6.317"/>
    </inkml:context>
    <inkml:brush xml:id="br0">
      <inkml:brushProperty name="width" value="0.05" units="cm"/>
      <inkml:brushProperty name="height" value="0.05" units="cm"/>
    </inkml:brush>
  </inkml:definitions>
  <inkml:trace contextRef="#ctx0" brushRef="#br0">49 61 0 0 0,'25'-60'6354'0'0,"-31"90"-3749"0"0,-32 240 6690 0 0,27-154-7824 0 0,3-21-3446 0 0,-2-2-4084 0 0,10-89 2851 0 0,8 8-5275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7.175"/>
    </inkml:context>
    <inkml:brush xml:id="br0">
      <inkml:brushProperty name="width" value="0.05" units="cm"/>
      <inkml:brushProperty name="height" value="0.05" units="cm"/>
    </inkml:brush>
  </inkml:definitions>
  <inkml:trace contextRef="#ctx0" brushRef="#br0">17 218 0 0 0,'0'0'1341'0'0,"-6"-15"2154"0"0,7 8-2733 0 0,0-1-1 0 0,0 1 0 0 0,0 0 0 0 0,1 0 0 0 0,1-1 1 0 0,-1 1-1 0 0,1 0 0 0 0,0 1 0 0 0,0-1 1 0 0,1 0-1 0 0,0 1 0 0 0,0 0 0 0 0,1 0 0 0 0,-1 0 1 0 0,1 0-1 0 0,1 1 0 0 0,-1 0 0 0 0,1 0 0 0 0,0 0 1 0 0,9-5-1 0 0,0 1 452 0 0,0 0 1 0 0,1 1 0 0 0,0 0-1 0 0,0 1 1 0 0,0 1 0 0 0,1 1-1 0 0,27-6 1 0 0,-33 9-838 0 0,4 2-106 0 0,-6 1-57 0 0,-6 0-182 0 0,-1-1 0 0 0,1 0 1 0 0,0 1-1 0 0,-1-1 0 0 0,1 1 1 0 0,-1 0-1 0 0,1 0 1 0 0,0 0-1 0 0,-1 0 0 0 0,0 0 1 0 0,1 1-1 0 0,-1-1 0 0 0,0 1 1 0 0,0 0-1 0 0,0-1 1 0 0,0 1-1 0 0,0 0 0 0 0,0 0 1 0 0,0 0-1 0 0,-1 1 0 0 0,1-1 1 0 0,-1 0-1 0 0,1 0 1 0 0,-1 1-1 0 0,0-1 0 0 0,0 1 1 0 0,1 3-1 0 0,-1-1-38 0 0,-1 1-1 0 0,1 0 1 0 0,-1-1 0 0 0,0 1 0 0 0,0 0-1 0 0,-1 0 1 0 0,1-1 0 0 0,-3 9-1 0 0,1-5-199 0 0,-1 0-1 0 0,0-1 1 0 0,0 0-1 0 0,-1 1 1 0 0,0-1-1 0 0,-8 11 0 0 0,6-10-935 0 0,-1-1 0 0 0,0 0 0 0 0,0 0-1 0 0,-1 0 1 0 0,0-1 0 0 0,0 0 0 0 0,-1-1 0 0 0,-13 8-1 0 0,10-8-581 0 0,0 0 0 0 0,0-1 0 0 0,0 0-1 0 0,0-1 1 0 0,-1 0 0 0 0,-20 2-1 0 0,22-4 800 0 0,-1-1 0 0 0,0-1-1 0 0,0 0 1 0 0,-12-2 0 0 0,21 2 910 0 0,1 0 1 0 0,0-1-1 0 0,-1 0 1 0 0,1 1-1 0 0,0-1 1 0 0,0 0-1 0 0,0 0 1 0 0,-1 0-1 0 0,1 0 0 0 0,0 0 1 0 0,0-1-1 0 0,1 1 1 0 0,-1-1-1 0 0,0 1 1 0 0,0-1-1 0 0,1 0 1 0 0,-1 1-1 0 0,1-1 1 0 0,-1 0-1 0 0,1 0 1 0 0,0 0-1 0 0,0 0 1 0 0,0 0-1 0 0,0-1 1 0 0,0 1-1 0 0,0 0 1 0 0,1 0-1 0 0,-1-1 1 0 0,0-4-1 0 0,0-4 793 0 0,0-1 0 0 0,1 0 0 0 0,1 0 0 0 0,2-18 0 0 0,-2 19 345 0 0,0 8-223 0 0,2-19 3308 0 0,0 13-1094 0 0,0 11-849 0 0,6 21 435 0 0,2 39 404 0 0,-7 121 4057 0 0,-6-61-5483 0 0,-1-26-3525 0 0,2 6-3601 0 0,1-100 4520 0 0,0 0 0 0 0,0 0 0 0 0,0 0 0 0 0,0 0 0 0 0,0 0 0 0 0,1 0 0 0 0,-1 0 0 0 0,1 0 0 0 0,-1 0 0 0 0,1 0 0 0 0,0-1 0 0 0,0 1 0 0 0,1 3 0 0 0,9 1-7163 0 0,-3-5 6281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17.087"/>
    </inkml:context>
    <inkml:brush xml:id="br0">
      <inkml:brushProperty name="width" value="0.05" units="cm"/>
      <inkml:brushProperty name="height" value="0.05" units="cm"/>
    </inkml:brush>
  </inkml:definitions>
  <inkml:trace contextRef="#ctx0" brushRef="#br0">101 0 0,'0'0'2160,"23"0"1637,-18 2-3457,-1 0 1,0-1 0,0 2 0,0-1 0,0 0 0,0 1 0,0 0 0,-1 0-1,1 0 1,-1 0 0,0 1 0,0-1 0,4 7 0,-1 0 19,0-1 0,-1 1 0,-1 0 0,0 1 0,5 15 0,-4-3-115,0 0 0,-2 0 0,0 0 0,-2 1 0,-1 24 0,-1-36-147,-1 1 1,1 0 0,-2-1 0,0 0 0,0 1 0,-8 14-1,9-22-109,0 0-1,-1 0 0,1-1 0,-1 1 0,-1-1 0,1 1 1,0-1-1,-1-1 0,0 1 0,0 0 0,0-1 1,-1 0-1,1 0 0,-1 0 0,1 0 0,-9 3 0,10-6 3,-1 0-1,0 0 1,0 0-1,0 0 0,0-1 1,1 1-1,-1-1 1,0 0-1,0 0 1,1-1-1,-1 1 0,1-1 1,-1 1-1,1-1 1,0 0-1,0 0 1,0-1-1,0 1 0,0-1 1,0 1-1,-2-4 1,-1-1 21,0 0 1,0-1 0,0 1-1,1-1 1,1 0-1,-1-1 1,1 1 0,1-1-1,0 1 1,0-1-1,0 0 1,1-1 0,1 1-1,0 0 1,0 0-1,0-1 1,1 1 0,2-17-1,-1 17-16,1 0 0,-1 0 0,1 0 0,1 0 0,0 0 0,0 1-1,1-1 1,0 1 0,0 0 0,1 0 0,0 0 0,0 1 0,1 0 0,0 0 0,0 0-1,1 1 1,0-1 0,12-7 0,-14 11-835,0 0-1,1 1 1,-1 0 0,0 0 0,1 0-1,0 1 1,-1-1 0,1 2 0,8-2-1,18-2-4136,-19 1 3545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7.554"/>
    </inkml:context>
    <inkml:brush xml:id="br0">
      <inkml:brushProperty name="width" value="0.05" units="cm"/>
      <inkml:brushProperty name="height" value="0.05" units="cm"/>
    </inkml:brush>
  </inkml:definitions>
  <inkml:trace contextRef="#ctx0" brushRef="#br0">3 177 0 0 0,'47'-39'2231'0'0,"-37"29"-1094"0"0,0 1 0 0 0,1 0 0 0 0,0 0 0 0 0,1 1 0 0 0,-1 1 0 0 0,2 0 0 0 0,-1 0 0 0 0,26-9 0 0 0,-34 15-619 0 0,15 9 443 0 0,-16-8-882 0 0,-1 1 0 0 0,0 0 0 0 0,0-1 0 0 0,0 1 0 0 0,1 0 0 0 0,-1 0 0 0 0,0 1 1 0 0,0-1-1 0 0,0 0 0 0 0,0 1 0 0 0,-1-1 0 0 0,1 1 0 0 0,0-1 0 0 0,0 1 0 0 0,1 3 0 0 0,0 0-18 0 0,0 0 0 0 0,0 0 0 0 0,-1 0 0 0 0,1 0 0 0 0,-2 1 1 0 0,1-1-1 0 0,0 1 0 0 0,-1-1 0 0 0,0 1 0 0 0,0 0 0 0 0,-1-1 0 0 0,0 1 0 0 0,0 0 0 0 0,0-1 0 0 0,0 1 0 0 0,-1 0 0 0 0,0-1 1 0 0,0 1-1 0 0,-1-1 0 0 0,0 1 0 0 0,0-1 0 0 0,0 1 0 0 0,0-1 0 0 0,-1 0 0 0 0,-3 5 0 0 0,2-4-64 0 0,0-1 0 0 0,1 0 0 0 0,-2 0-1 0 0,1 0 1 0 0,-1-1 0 0 0,1 1 0 0 0,-1-1 0 0 0,0 0 0 0 0,-1-1-1 0 0,1 1 1 0 0,-1-1 0 0 0,1 0 0 0 0,-1 0 0 0 0,0-1-1 0 0,0 0 1 0 0,0 0 0 0 0,-1 0 0 0 0,1-1 0 0 0,0 0 0 0 0,-1 0-1 0 0,-6 0 1 0 0,9-2 5 0 0,0 1 0 0 0,0-1 0 0 0,-1 0 0 0 0,1 0 0 0 0,0-1 0 0 0,0 1 0 0 0,1-1 0 0 0,-1 0 0 0 0,0 0-1 0 0,0 0 1 0 0,1 0 0 0 0,-1-1 0 0 0,1 1 0 0 0,0-1 0 0 0,0 0 0 0 0,0 0 0 0 0,0 0 0 0 0,0 0 0 0 0,1-1 0 0 0,-1 1 0 0 0,1-1 0 0 0,-3-6 0 0 0,0-1 3 0 0,1 1 0 0 0,0 0 1 0 0,0-1-1 0 0,1 1 1 0 0,0-1-1 0 0,1 0 1 0 0,-1-11-1 0 0,2 13 50 0 0,1 0 0 0 0,0 0-1 0 0,0 0 1 0 0,1 0 0 0 0,0 0 0 0 0,1 0-1 0 0,-1 1 1 0 0,2-1 0 0 0,3-11-1 0 0,-4 17-132 0 0,0 0 0 0 0,-1 0-1 0 0,1 0 1 0 0,0 0 0 0 0,0 0-1 0 0,1 1 1 0 0,-1-1 0 0 0,1 1-1 0 0,-1-1 1 0 0,1 1-1 0 0,4-3 1 0 0,-3 3-331 0 0,0 0-1 0 0,-1 1 1 0 0,1-1-1 0 0,0 1 1 0 0,0 0-1 0 0,0 0 1 0 0,0 0 0 0 0,0 1-1 0 0,0-1 1 0 0,0 1-1 0 0,0 0 1 0 0,4 0-1 0 0,62 14-8672 0 0,-65-13 7066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3:07.935"/>
    </inkml:context>
    <inkml:brush xml:id="br0">
      <inkml:brushProperty name="width" value="0.05" units="cm"/>
      <inkml:brushProperty name="height" value="0.05" units="cm"/>
    </inkml:brush>
    <inkml:context xml:id="ctx1">
      <inkml:inkSource xml:id="inkSrc1">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23-11-30T17:03:07.936"/>
    </inkml:context>
  </inkml:definitions>
  <inkml:trace contextRef="#ctx0" brushRef="#br0">0 286 0,'0'0'355,"21"-6"2023,-5 4 4160,-15 3-6341,1 0 0,-1 0 0,1 0-1,-1 0 1,1 0 0,-1 0 0,0 0 0,0 1 0,1-1 0,-1 1 0,0-1-1,0 1 1,0-1 0,-1 1 0,1-1 0,0 1 0,-1 0 0,1-1 0,-1 1 0,1 0-1,-1 0 1,0 0 0,1-1 0,-1 1 0,0 0 0,-1 2 0,1 65 2097,-1-51-1471,-14 159 1356,3-102-10332,11-72 5983</inkml:trace>
  <inkml:trace contextRef="#ctx1" brushRef="#br0">96 39 0 0 0,'0'0'0'0'0,"7"-21"720"0"0,-1 10 136 0 0,6 5-220 0 0,3 16-516 0 0,-9 3-288 0 0,2 4-576 0 0,1 8-676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8.365"/>
    </inkml:context>
    <inkml:brush xml:id="br0">
      <inkml:brushProperty name="width" value="0.05" units="cm"/>
      <inkml:brushProperty name="height" value="0.05" units="cm"/>
    </inkml:brush>
  </inkml:definitions>
  <inkml:trace contextRef="#ctx0" brushRef="#br0">3 0 0 0 0,'3'3'333'0'0,"1"0"0"0"0,-1-1 0 0 0,0 1 0 0 0,1 0 1 0 0,-1 1-1 0 0,0-1 0 0 0,-1 0 0 0 0,1 1 0 0 0,-1 0 0 0 0,0 0 0 0 0,1-1 0 0 0,-2 1 0 0 0,1 1 1 0 0,0-1-1 0 0,-1 0 0 0 0,0 0 0 0 0,0 0 0 0 0,0 1 0 0 0,0-1 0 0 0,-1 1 0 0 0,0-1 1 0 0,0 6-1 0 0,1 17 1409 0 0,-2 1 0 0 0,-6 37-1 0 0,5-48-1012 0 0,-34 190 4597 0 0,36-204-5194 0 0,-2 10 304 0 0,24-57-471 0 0,1 0 0 0 0,3 2 1 0 0,2 1-1 0 0,1 1 0 0 0,62-65 1 0 0,-87 100-13 0 0,-4 5 43 0 0,1-1 1 0 0,-1 1-1 0 0,0 0 1 0 0,0-1-1 0 0,1 1 1 0 0,-1-1-1 0 0,1 1 0 0 0,-1-1 1 0 0,0 1-1 0 0,1 0 1 0 0,-1-1-1 0 0,1 1 1 0 0,-1 0-1 0 0,1-1 1 0 0,-1 1-1 0 0,1 0 0 0 0,-1 0 1 0 0,1 0-1 0 0,-1-1 1 0 0,1 1-1 0 0,-1 0 1 0 0,1 0-1 0 0,-1 0 1 0 0,1 0-1 0 0,-1 0 0 0 0,1 0 1 0 0,0 0-1 0 0,0 0 1 0 0,1 1 0 0 0,0-1 1 0 0,-1 1-1 0 0,1 0 0 0 0,0-1 1 0 0,-1 1-1 0 0,1 0 0 0 0,0 0 1 0 0,-1 0-1 0 0,1 1 1 0 0,-1-1-1 0 0,0 0 0 0 0,1 0 1 0 0,-1 1-1 0 0,0-1 0 0 0,0 1 1 0 0,0-1-1 0 0,0 1 1 0 0,0 0-1 0 0,0-1 0 0 0,0 1 1 0 0,-1 0-1 0 0,1 0 1 0 0,0-1-1 0 0,-1 1 0 0 0,0 0 1 0 0,1 0-1 0 0,-1 0 0 0 0,0 0 1 0 0,0 0-1 0 0,0-1 1 0 0,0 4-1 0 0,0 2-55 0 0,5 44-118 0 0,-3-1 0 0 0,-4 58 0 0 0,-3-20-6731 0 0,2-41-1596 0 0,2-43 5431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8.746"/>
    </inkml:context>
    <inkml:brush xml:id="br0">
      <inkml:brushProperty name="width" value="0.05" units="cm"/>
      <inkml:brushProperty name="height" value="0.05" units="cm"/>
    </inkml:brush>
  </inkml:definitions>
  <inkml:trace contextRef="#ctx0" brushRef="#br0">7 97 0 0 0,'10'-11'54'0'0,"16"-18"2557"0"0,31-26-1 0 0,-55 54-1310 0 0,2 4-433 0 0,-4-3-842 0 0,1 0 1 0 0,-1 0-1 0 0,0 0 1 0 0,0 0-1 0 0,1 0 1 0 0,-1 0-1 0 0,0 0 1 0 0,1 0 0 0 0,-1 0-1 0 0,0 0 1 0 0,0 0-1 0 0,1 0 1 0 0,-1 0-1 0 0,0 1 1 0 0,0-1-1 0 0,0 0 1 0 0,1 0 0 0 0,-1 0-1 0 0,0 0 1 0 0,0 1-1 0 0,0-1 1 0 0,1 0-1 0 0,-1 0 1 0 0,0 1-1 0 0,0-1 1 0 0,0 0-1 0 0,0 0 1 0 0,0 1 0 0 0,1-1-1 0 0,-1 0 1 0 0,0 0-1 0 0,0 1 1 0 0,0-1-1 0 0,0 0 1 0 0,0 0-1 0 0,0 1 1 0 0,0-1 0 0 0,0 1-1 0 0,-5 30 1369 0 0,-1 1-1 0 0,-1-1 0 0 0,-2 0 1 0 0,-13 30-1 0 0,-10 38 616 0 0,32-98-1999 0 0,-8 23 229 0 0,1 0 1 0 0,2 1-1 0 0,0-1 0 0 0,2 1 1 0 0,1 1-1 0 0,1 34 0 0 0,8-39-2496 0 0,-6-20 1720 0 0,0 0 0 0 0,1 0 0 0 0,-1 0 0 0 0,0 0 0 0 0,0 0 0 0 0,1 0 0 0 0,-1-1 0 0 0,0 1-1 0 0,1 0 1 0 0,-1-1 0 0 0,1 1 0 0 0,-1-1 0 0 0,1 1 0 0 0,-1-1 0 0 0,1 0 0 0 0,-1 1 0 0 0,1-1 0 0 0,-1 0-1 0 0,1 0 1 0 0,0 0 0 0 0,-1 0 0 0 0,1-1 0 0 0,1 1 0 0 0,9-4-525 0 0,3-5-1828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09.078"/>
    </inkml:context>
    <inkml:brush xml:id="br0">
      <inkml:brushProperty name="width" value="0.05" units="cm"/>
      <inkml:brushProperty name="height" value="0.05" units="cm"/>
    </inkml:brush>
  </inkml:definitions>
  <inkml:trace contextRef="#ctx0" brushRef="#br0">482 0 0 0 0,'0'0'2824'0'0,"-12"19"-464"0"0,-4-13-1819 0 0,1-1 1 0 0,-1-1-1 0 0,-1 0 1 0 0,1-1-1 0 0,0-1 1 0 0,-1-1-1 0 0,1 0 1 0 0,-22-2-1 0 0,-143-19-3578 0 0,113 10-701 0 0,14 3 456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3:10.301"/>
    </inkml:context>
    <inkml:brush xml:id="br0">
      <inkml:brushProperty name="width" value="0.05" units="cm"/>
      <inkml:brushProperty name="height" value="0.05" units="cm"/>
    </inkml:brush>
  </inkml:definitions>
  <inkml:trace contextRef="#ctx0" brushRef="#br0">0 63 0,'18'0'219,"-14"0"697,19 0 1621,8 3 282,-28-2-2228,16 3 1530,-15-3-1733,1 0 0,-1 1 0,1 0 1,-1 0-1,0 0 0,0 0 0,0 1 0,0-1 1,0 1-1,4 4 0,-5-4-276,0 0 0,0 0 0,-1 1 0,1-1 0,-1 1 0,0-1 0,0 1 0,0 0 0,0 0 0,-1 0 0,0 0 0,1 0 0,-1 0 0,-1 0 0,1 1 0,-1-1 0,0 8 0,0-9-48,0-1-56,0 0-1,-1 0 1,1 0-1,-1-1 1,0 1-1,1 0 1,-1 0-1,0-1 1,0 1-1,0-1 1,0 1-1,-1-1 1,1 1-1,0-1 1,-1 0-1,1 1 0,0-1 1,-1 0-1,0 0 1,1 0-1,-1 0 1,1 0-1,-4 0 1,2 0-75,-37-11 68,38 7 13,-1 0 1,1 0-1,0 0 1,0 0-1,0-1 1,0 1-1,0 0 1,1-1-1,-1 0 1,1 1-1,0-1 1,0 0 0,0 1-1,1-1 1,-1 0-1,1 0 1,0 0-1,0 0 1,1 1-1,-1-1 1,1 0-1,1-6 1,-1 5 107,1 0 1,-1 0-1,1 0 1,0 1-1,0-1 1,0 1-1,1-1 1,0 1-1,-1 0 1,2 0-1,-1 0 1,0 0-1,1 1 1,0 0-1,-1-1 1,1 1-1,7-4 1,-9 6 123,31 5 919,-31-2-1135,0 0 1,0 1-1,0 0 0,-1-1 0,1 1 1,-1 0-1,0 0 0,0 0 0,0 0 0,0 0 1,-1 0-1,1 0 0,-1 0 0,1 1 1,-1-1-1,0 0 0,0 0 0,-1 0 1,1 0-1,-1 0 0,0 0 0,1 1 1,-1-1-1,0-1 0,-1 1 0,1 0 0,-1 0 1,1 0-1,-1-1 0,0 1 0,0-1 1,0 1-1,0-1 0,0 0 0,-1 0 1,1 0-1,0 0 0,-1 0 0,0 0 1,1-1-1,-1 1 0,-4 0 0,5 0-26,-1-1 0,0 0 0,1 0 0,-1 0 1,0 0-1,1-1 0,-1 1 0,0-1 0,0 1 0,1-1 0,-1 0 0,0 0 0,0 0 0,0-1 0,0 1 0,1-1 0,-1 1 0,0-1 0,1 0 0,-1 0 0,0 0 1,1-1-1,-1 1 0,1 0 0,0-1 0,-1 0 0,1 1 0,0-1 0,-3-4 0,3 3 20,0 0 0,0 0 0,0 0 0,0-1-1,1 1 1,0-1 0,0 1 0,0-1 0,0 1 0,0-1 0,1 0 0,-1 1-1,1-1 1,0 0 0,0 1 0,0-1 0,1 0 0,-1 1 0,1-1 0,0 0-1,0 1 1,0-1 0,3-3 0,-2 3 76,0 0 0,1 0 0,-1 0 0,1 0 0,0 1 0,0-1 0,1 1 0,-1 0 0,1 0 0,4-4 0,-6 6-59,-1 0 0,1 0 0,0 0 0,-1 0 0,1 1 0,0-1 0,-1 0 0,1 1 0,0-1 0,0 1 0,0 0 0,0-1 0,0 1 0,-1 0 0,1 0 0,0 0 0,0 0 0,0 1 0,0-1 0,0 1 0,-1-1 0,1 1 0,0-1 0,0 1 0,-1 0 0,1 0 0,0 0 0,-1 0 0,1 0 0,-1 0 0,3 3 0,0-1 15,-1 1 0,0 0 0,0 0 1,0 0-1,-1 0 0,1 0 0,-1 1 0,0-1 0,0 1 0,0-1 0,-1 1 0,0 0 0,0 0 0,0 0 1,0 6-1,-1-8-48,0 0 0,0-1 0,-1 1 0,1 0 0,-1-1 0,1 1 0,-1 0 1,0-1-1,0 1 0,0-1 0,0 0 0,-1 1 0,1-1 0,-1 0 0,1 0 0,-1 1 1,0-1-1,0-1 0,0 1 0,0 0 0,0 0 0,0-1 0,-1 1 0,1-1 1,0 0-1,-1 0 0,1 1 0,-6 0 0,6-1 17,2-1-23,-1 1-1,1-1 1,-1 0-1,1 1 1,0-1-1,-1 1 1,1-1-1,-1 0 1,1 0-1,-1 1 1,1-1 0,-1 0-1,1 0 1,-1 1-1,1-1 1,-1 0-1,1 0 1,-1 0-1,0 0 1,1 0-1,-1 0 1,1 0-1,-1 0 1,1 0-1,-1 0 1,0 0-1,1 0 1,-1 0-1,1-1 1,-1 1-1,1 0 1,-1 0-1,1-1 1,-1 1-1,0-1 1,-26-9 93,24 9-68,2 0-17,0 0 1,-1 0-1,1 0 1,0-1-1,0 1 1,0 0-1,0-1 1,0 1-1,1-1 1,-1 1-1,0-1 0,1 0 1,-1 1-1,1-1 1,-1 1-1,1-1 1,0 0-1,0 0 1,-1 1-1,1-1 1,1 0-1,-1 1 1,0-1-1,0 0 0,1 1 1,-1-1-1,0 0 1,1 1-1,0-1 1,-1 1-1,1-1 1,0 1-1,2-3 1,0-2 26,0 0 1,1 1-1,-1-1 1,1 1-1,1 0 1,6-6-1,-9 9-80,13 2 28,-14-1 16,0 1 1,0 0-1,0 0 1,0-1-1,0 1 1,0 0-1,0 0 1,0 0-1,0 0 1,0 0-1,0 0 1,0 0-1,0 1 0,0-1 1,0 0-1,-1 0 1,1 1-1,0-1 1,0 1-1,0-1 1,0 0-1,0 1 1,-1 0-1,1-1 1,0 1-1,0-1 1,-1 1-1,1 0 1,0 0-1,-1-1 1,1 1-1,-1 0 1,1 1-1,1 2-6,0 1-1,-1-1 1,0 0 0,0 0 0,0 1-1,-1-1 1,1 1 0,-1-1-1,0 0 1,0 1 0,-1-1-1,1 1 1,-1-1 0,-1 5-1,-7 14-3558,-5-3-4786,2-10 1086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0.683"/>
    </inkml:context>
    <inkml:brush xml:id="br0">
      <inkml:brushProperty name="width" value="0.05" units="cm"/>
      <inkml:brushProperty name="height" value="0.05" units="cm"/>
    </inkml:brush>
  </inkml:definitions>
  <inkml:trace contextRef="#ctx0" brushRef="#br0">1 1 0 0 0,'27'13'16468'0'0,"-4"2"-7905"0"0,-11-5-6679 0 0,-1 0 1 0 0,0 1 0 0 0,13 15 0 0 0,234 307-1658 0 0,-158-199-257 0 0,-58-76 49 0 0,77 96-143 0 0,-111-146 1746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3:11.078"/>
    </inkml:context>
    <inkml:brush xml:id="br0">
      <inkml:brushProperty name="width" value="0.05" units="cm"/>
      <inkml:brushProperty name="height" value="0.05" units="cm"/>
    </inkml:brush>
  </inkml:definitions>
  <inkml:trace contextRef="#ctx0" brushRef="#br0">17 189 0,'-13'-37'2466,"11"28"-1356,1 0-1,0-1 0,1 1 0,0-1 1,1 1-1,0 0 0,0-1 1,4-9-1,-5 15-806,1 1 0,0 0 0,0 0 0,1 1 0,-1-1 0,1 0 0,-1 0 0,1 1 0,0-1 0,0 1 0,0-1 0,0 1 0,1 0 0,-1 0 0,0 0 0,1 0 0,0 0 0,-1 0 0,1 1 0,0 0 0,0-1 0,0 1 0,0 0 0,0 0 0,0 1 0,0-1 0,0 0 0,0 1 0,0 0 0,6 0 0,-3 1-206,0 0 1,-1 0 0,1 1 0,-1-1 0,1 1 0,-1 1-1,0-1 1,0 1 0,0 0 0,0 0 0,0 0 0,0 1-1,-1-1 1,0 1 0,0 0 0,0 1 0,0-1 0,-1 1-1,1-1 1,-1 1 0,-1 0 0,1 0 0,0 0 0,-1 1-1,0-1 1,-1 1 0,1-1 0,-1 1 0,0-1-1,0 1 1,-1 0 0,0 10 0,0-11 22,0 0 0,-1 0 1,1 0-1,-1 0 0,0 0 0,-1 0 1,-3 8-1,3-8-738,0-1 0,-1 0 0,1 1 0,-1-1 0,0-1 0,-1 1 0,1 0 0,-1-1 0,1 1 0,-1-1 0,-6 3 0,5-2-522,-1-1 0,-1 0-1,1 0 1,0-1 0,-1 0 0,1 0 0,-1 0 0,1-1 0,-1 0-1,0 0 1,0-1 0,0 0 0,-9-1 0,-1-2-1515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1.411"/>
    </inkml:context>
    <inkml:brush xml:id="br0">
      <inkml:brushProperty name="width" value="0.05" units="cm"/>
      <inkml:brushProperty name="height" value="0.05" units="cm"/>
    </inkml:brush>
  </inkml:definitions>
  <inkml:trace contextRef="#ctx0" brushRef="#br0">46 70 0 0 0,'2'-18'1671'0'0,"7"-5"1853"0"0,5-6 7665 0 0,-4 69-4700 0 0,-10 13-2706 0 0,-2 0 0 0 0,-14 80-1 0 0,-15 28-4955 0 0,14-73-5377 0 0,2-1-5621 0 0,17-70 1565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3:11.744"/>
    </inkml:context>
    <inkml:brush xml:id="br0">
      <inkml:brushProperty name="width" value="0.05" units="cm"/>
      <inkml:brushProperty name="height" value="0.05" units="cm"/>
    </inkml:brush>
  </inkml:definitions>
  <inkml:trace contextRef="#ctx0" brushRef="#br0">1 106 0,'15'-8'2656,"-3"5"-1580,0 1 0,0 1 0,1 0 0,-1 0 0,1 1 0,-1 1 0,0 0 0,1 1 0,12 4 0,-9-3-389,0 0 1,0-2 0,0 1 0,0-2-1,1 0 1,20-3 0,-33 3-625,-3 0-55,1 0 0,0 0-1,-1 0 1,1 0 0,0 0 0,-1-1-1,1 1 1,-1 0 0,1-1-1,0 1 1,-1-1 0,1 0-1,-1 1 1,0-1 0,1 0-1,-1 0 1,0 0 0,1 0-1,-1 0 1,0 0 0,0 0-1,0 0 1,0-1 0,0 1-1,0 0 1,0-1 0,0 1 0,0-1-1,-1 1 1,1-1 0,-1 1-1,1-1 1,-1 1 0,0-1-1,1 0 1,-1 1 0,0-1-1,0 1 1,0-1 0,0 0-1,0 1 1,-1-4 0,0 2-21,0 0 1,0 0-1,0 0 0,-1 0 1,1 1-1,-1-1 1,0 0-1,0 1 0,0-1 1,0 1-1,0-1 1,0 1-1,-1 0 1,1 0-1,-1 0 0,1 0 1,-1 0-1,0 1 1,0-1-1,0 1 0,0 0 1,-3-1-1,2 0 8,-1 1-1,1 0 1,0 0 0,0 1-1,0-1 1,0 1-1,-1 0 1,1 0-1,0 0 1,0 0-1,0 1 1,-1 0 0,1 0-1,0 0 1,0 0-1,0 1 1,-5 2-1,1 1 73,0 0 0,1 0-1,0 1 1,0 0-1,0 1 1,1-1 0,0 1-1,-9 13 1,12-15 332,1 1 0,-1-1 1,1 1-1,-1-1 0,2 1 0,-1 0 0,1-1 1,-1 1-1,1 9 0,1-10 113,0 0-1,1 0 1,-1 1 0,2-1-1,-1 0 1,0 0 0,1 0-1,0 0 1,0 0 0,0-1-1,1 1 1,-1 0 0,7 7-1,-2-4-199,0 0-1,0-1 0,0 0 1,1 0-1,0 0 0,11 5 0,3-3-4298,-18-8 2808,-1 0 0,1-1 0,0 0 0,0 0 0,0 0 0,0 0 0,0-1 0,0 0 0,0 0 0,0 0-1,0 0 1,0 0 0,-1-1 0,1 0 0,3-1 0,17-16-4381,-13 6 1802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17.403"/>
    </inkml:context>
    <inkml:brush xml:id="br0">
      <inkml:brushProperty name="width" value="0.05" units="cm"/>
      <inkml:brushProperty name="height" value="0.05" units="cm"/>
    </inkml:brush>
  </inkml:definitions>
  <inkml:trace contextRef="#ctx0" brushRef="#br0">0 6 0,'2'-1'143,"-1"0"0,1 1 0,-1-1 0,1 0 1,-1 1-1,1 0 0,-1-1 0,1 1 0,0 0 0,-1 0 0,1 0 0,-1 0 0,1 0 1,0 0-1,-1 0 0,1 1 0,-1-1 0,1 0 0,-1 1 0,1-1 0,-1 1 0,1 0 1,-1 0-1,1-1 0,-1 1 0,0 0 0,1 0 0,-1 0 0,0 0 0,0 1 0,2 0 1,-1 4 120,1-1 1,-1 1-1,0-1 1,0 1 0,0-1-1,-1 1 1,1 10 0,2 19 397,-1 1 0,-2 0 0,-1-1 0,-2 1-1,-2-1 1,-1 0 0,-15 57 0,19-90-297,-6-37-159,11 15-154,1 0-1,0 1 0,2-1 1,0 1-1,2 1 1,0-1-1,0 1 1,2 1-1,0 0 0,2 0 1,-1 1-1,2 1 1,0 0-1,1 1 0,29-22 1,23 3-2245,-20 18-5037,-28 11 3267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3:12.125"/>
    </inkml:context>
    <inkml:brush xml:id="br0">
      <inkml:brushProperty name="width" value="0.05" units="cm"/>
      <inkml:brushProperty name="height" value="0.05" units="cm"/>
    </inkml:brush>
  </inkml:definitions>
  <inkml:trace contextRef="#ctx0" brushRef="#br0">0 21 0,'1'-1'277,"0"-1"1,0 1-1,0-1 1,0 1-1,1 0 0,-1-1 1,0 1-1,0 0 0,1 0 1,-1 0-1,1 0 1,-1 0-1,1 0 0,-1 1 1,1-1-1,0 0 0,-1 1 1,1-1-1,0 1 1,-1 0-1,1-1 0,0 1 1,0 0-1,-1 0 0,1 0 1,3 1-1,-3 0-12,0 0 0,-1 1-1,1-1 1,0 1 0,0 0-1,-1 0 1,1-1 0,-1 1-1,0 0 1,1 0 0,-1 0 0,0 1-1,0-1 1,0 0 0,-1 0-1,2 4 1,2 12 835,0-1-1,-2 1 1,0 0-1,0 19 1,-3-15-464,-1 0 0,0 0 0,-2 0 0,-8 30 0,11-50-571,1-1-59,0 0-1,0 0 1,-1 0 0,1-1-1,0 1 1,0 0 0,0 0-1,-1-1 1,1 1 0,0 0-1,-1-1 1,1 1 0,-1 0-1,1-1 1,-1 1 0,1-1-1,-1 1 1,0 0 0,0 0-1,0-3 0,-1 1 0,1-1 1,0 1-1,-1-1 0,1 1 0,0-1 0,0 0 0,0 0 0,1 1 0,-1-1 1,0 0-1,1 0 0,-1 0 0,1 0 0,-1 0 0,1 0 0,0 0 0,0 0 0,0 0 1,0 0-1,1-2 0,8-50-47,-6 41-109,1 0 1,0 0-1,1 0 1,1 1-1,-1-1 1,2 2-1,0-1 0,0 1 1,1 0-1,14-15 1,-19 24-836,1 0 1,0 0-1,0 0 1,0 1-1,0-1 1,0 1 0,0 0-1,0 0 1,0 1-1,0-1 1,0 1-1,1 0 1,-1 0-1,0 0 1,0 0-1,6 2 1,5 2-1522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2.490"/>
    </inkml:context>
    <inkml:brush xml:id="br0">
      <inkml:brushProperty name="width" value="0.05" units="cm"/>
      <inkml:brushProperty name="height" value="0.05" units="cm"/>
    </inkml:brush>
  </inkml:definitions>
  <inkml:trace contextRef="#ctx0" brushRef="#br0">12 264 0 0 0,'0'0'175'0'0,"12"4"586"0"0,-6-4 2870 0 0,-5 0-3111 0 0,0 0 0 0 0,0-1-1 0 0,0 1 1 0 0,1 0 0 0 0,-1 0 0 0 0,0 0-1 0 0,0 0 1 0 0,0 0 0 0 0,0 0 0 0 0,0 0-1 0 0,0 1 1 0 0,0-1 0 0 0,1 0 0 0 0,-1 1-1 0 0,0-1 1 0 0,0 0 0 0 0,0 1 0 0 0,0-1-1 0 0,0 1 1 0 0,0 0 0 0 0,0-1 0 0 0,-1 1-1 0 0,1 0 1 0 0,0-1 0 0 0,0 1-1 0 0,0 0 1 0 0,-1 0 0 0 0,1 0 0 0 0,0 0-1 0 0,-1 0 1 0 0,1 0 0 0 0,-1 0 0 0 0,1 2-1 0 0,0 2 471 0 0,0 0-1 0 0,-1 0 1 0 0,0 0-1 0 0,0 0 1 0 0,-1 0-1 0 0,1 0 1 0 0,-3 9-1 0 0,-6 33 1172 0 0,1-2-2387 0 0,-1-1-1 0 0,-18 45 1 0 0,26-84-3206 0 0,-5 13-1279 0 0</inkml:trace>
  <inkml:trace contextRef="#ctx0" brushRef="#br0" timeOffset="1">62 87 0 0 0,'31'-70'6260'0'0,"-30"67"-5680"0"0,6-10 405 0 0,-1 38-1122 0 0,-1 43-6043 0 0,-5-63 4672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3.031"/>
    </inkml:context>
    <inkml:brush xml:id="br0">
      <inkml:brushProperty name="width" value="0.05" units="cm"/>
      <inkml:brushProperty name="height" value="0.05" units="cm"/>
    </inkml:brush>
  </inkml:definitions>
  <inkml:trace contextRef="#ctx0" brushRef="#br0">11 19 0 0 0,'19'9'1671'0'0,"0"-1"0"0"0,1-1-1 0 0,0-1 1 0 0,0-1 0 0 0,36 5 0 0 0,-53-10-876 0 0,14 3 1599 0 0,0 2 495 0 0,-17-8-2139 0 0,-8-5-957 0 0,5 6 275 0 0,-20 3 90 0 0,17-1-84 0 0,-1 1 0 0 0,1 0 0 0 0,-1 0 1 0 0,1 1-1 0 0,0-1 0 0 0,-1 1 0 0 0,1 1 0 0 0,0-1 0 0 0,0 1 0 0 0,0 0 0 0 0,1 1 0 0 0,-1-1 0 0 0,1 1 0 0 0,-10 9 0 0 0,7-5 273 0 0,0 1-1 0 0,1 0 0 0 0,0 0 1 0 0,1 1-1 0 0,0 0 1 0 0,-8 16-1 0 0,12-23-231 0 0,0 1 0 0 0,1 0 0 0 0,-1 1 0 0 0,1-1 0 0 0,0 0 1 0 0,0 0-1 0 0,0 1 0 0 0,1-1 0 0 0,0 0 0 0 0,-1 1 0 0 0,2-1 0 0 0,-1 0 0 0 0,0 1 1 0 0,1-1-1 0 0,0 0 0 0 0,0 1 0 0 0,0-1 0 0 0,0 0 0 0 0,1 0 0 0 0,2 5 0 0 0,-3-6 5 0 0,-1-3-116 0 0,0 1 1 0 0,0-1-1 0 0,0 0 0 0 0,0 1 0 0 0,0-1 0 0 0,1 0 0 0 0,-1 1 0 0 0,0-1 0 0 0,0 0 0 0 0,0 1 0 0 0,0-1 0 0 0,0 0 0 0 0,0 1 0 0 0,1-1 0 0 0,-1 0 0 0 0,0 0 0 0 0,0 1 1 0 0,0-1-1 0 0,1 0 0 0 0,-1 1 0 0 0,0-1 0 0 0,1 0 0 0 0,-1 0 0 0 0,0 0 0 0 0,0 1 0 0 0,1-1 0 0 0,-1 0 0 0 0,0 0 0 0 0,1 0 0 0 0,-1 0 0 0 0,0 0 0 0 0,1 0 0 0 0,-1 0 0 0 0,0 1 1 0 0,1-1-1 0 0,-1 0 0 0 0,1 0 0 0 0,18-4 63 0 0,11-10-55 0 0,-20 7-61 0 0,-1-1-1 0 0,0-1 0 0 0,-1 0 0 0 0,1 0 1 0 0,-2 0-1 0 0,1-1 0 0 0,7-14 0 0 0,0-4-264 0 0,19-43-1 0 0,-6-14-203 0 0,-27 83 653 0 0,-2 6-100 0 0,0-2-34 0 0,-3 14-4 0 0,1-1-1 0 0,0 2 0 0 0,1-1 1 0 0,0 0-1 0 0,1 0 0 0 0,1 1 1 0 0,1-1-1 0 0,0 0 0 0 0,1 0 1 0 0,1 0-1 0 0,6 21 0 0 0,1-15-2706 0 0,-9-19 1624 0 0,1 0 0 0 0,-1 0 0 0 0,1-1 0 0 0,0 1 0 0 0,0 0 0 0 0,1-1 0 0 0,-1 1-1 0 0,0-1 1 0 0,1 0 0 0 0,4 4 0 0 0,-1-5-3547 0 0,13-2 2162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3:13.554"/>
    </inkml:context>
    <inkml:brush xml:id="br0">
      <inkml:brushProperty name="width" value="0.05" units="cm"/>
      <inkml:brushProperty name="height" value="0.05" units="cm"/>
    </inkml:brush>
  </inkml:definitions>
  <inkml:trace contextRef="#ctx0" brushRef="#br0">0 156 0,'12'-39'2507,"-11"37"-2426,2-7 907,0 0-1,1 0 0,0 1 1,0-1-1,1 1 0,0 0 1,0 1-1,1-1 1,0 1-1,1 0 0,-1 0 1,10-6-1,-14 11-405,11 1 199,-12 1-742,0-1 1,1 1 0,-1 0 0,0-1 0,1 1-1,-1 0 1,0 0 0,1 0 0,-1 0 0,0 0-1,1 0 1,-1 1 0,0-1 0,1 0 0,-1 1-1,0-1 1,0 1 0,1-1 0,-1 1 0,0 0-1,0-1 1,0 1 0,0 0 0,0 0 0,0 0-1,0 0 1,0 0 0,0 0 0,0 0 0,0 1-1,3 5-25,-1-1 0,1 1 0,-2 0 0,1 0-1,-1 0 1,0 0 0,-1 0 0,1 1 0,-2-1-1,1 0 1,-1 1 0,0-1 0,0 1 0,-1-1-1,-2 13 1,1-16-345,1 0 1,-1 1-1,0-1 0,0 0 1,0 0-1,0 0 0,-1 0 0,0 0 1,-5 5-1,7-7 65,-1-1 0,1 0 0,-1 1 0,1-1 0,-1 0 0,0 0 0,0 0 0,1 0-1,-1 0 1,0-1 0,0 1 0,0 0 0,0-1 0,0 0 0,0 1 0,0-1 0,0 0 0,0 0 0,0 0 0,0 0 0,0-1 0,0 1-1,0 0 1,-3-2 0,2 1 80,0 0-1,0 0 1,0-1-1,1 1 1,-1-1-1,0 0 1,1 1-1,-1-1 0,1 0 1,0-1-1,0 1 1,-4-5-1,5 5 99,-7-29 779,4 19 8404,7 59-7295,-2 0 0,-3 0 0,-7 49 0,3-37-1311,2 81 1,3-104-1380,-3 0-3308,1-12-1369,3-22 3109,3 14-5266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4.063"/>
    </inkml:context>
    <inkml:brush xml:id="br0">
      <inkml:brushProperty name="width" value="0.05" units="cm"/>
      <inkml:brushProperty name="height" value="0.05" units="cm"/>
    </inkml:brush>
  </inkml:definitions>
  <inkml:trace contextRef="#ctx0" brushRef="#br0">80 144 0 0 0,'32'-34'2773'0'0,"-31"32"-2068"0"0,24-40 3833 0 0,-26 38-4479 0 0,0 1 0 0 0,-1-1 0 0 0,1 1 0 0 0,-1-1 0 0 0,1 1 0 0 0,-1 0 0 0 0,0 0 0 0 0,0-1 0 0 0,-1 1 0 0 0,1 1 0 0 0,-1-1 0 0 0,1 0 0 0 0,-1 1 0 0 0,0-1 0 0 0,0 1 0 0 0,0 0-1 0 0,0 0 1 0 0,0 0 0 0 0,-1 0 0 0 0,1 0 0 0 0,-1 1 0 0 0,1-1 0 0 0,-1 1 0 0 0,-6-1 0 0 0,7 1-5 0 0,-20 5 129 0 0,19-2-95 0 0,1-1-1 0 0,0 1 1 0 0,0 0 0 0 0,0 1 0 0 0,0-1-1 0 0,0 0 1 0 0,0 1 0 0 0,0 0 0 0 0,-3 5-1 0 0,5-6 167 0 0,11 29 1463 0 0,1-16-784 0 0,1 0 0 0 0,1-1 0 0 0,25 22 0 0 0,-27-28-718 0 0,0 2 0 0 0,-1-1-1 0 0,0 1 1 0 0,-1 1 0 0 0,0 0 0 0 0,-1 0 0 0 0,0 1-1 0 0,-1 0 1 0 0,11 23 0 0 0,-16-29-153 0 0,-1-1-1 0 0,1 1 1 0 0,-1 0-1 0 0,0-1 1 0 0,-1 1-1 0 0,0 0 1 0 0,1 0-1 0 0,-2 0 1 0 0,1 0-1 0 0,-1-1 1 0 0,0 1-1 0 0,0 0 1 0 0,0 0-1 0 0,-5 10 1 0 0,5-13-28 0 0,-1 0 0 0 0,1-1 0 0 0,-1 1 0 0 0,0 0 0 0 0,0-1 0 0 0,0 1 1 0 0,0-1-1 0 0,-1 1 0 0 0,1-1 0 0 0,-1 0 0 0 0,1 0 0 0 0,-1 0 0 0 0,0-1 0 0 0,1 1 0 0 0,-1 0 1 0 0,0-1-1 0 0,0 0 0 0 0,0 0 0 0 0,0 0 0 0 0,0 0 0 0 0,-1 0 0 0 0,1-1 0 0 0,0 1 1 0 0,0-1-1 0 0,0 0 0 0 0,-1 0 0 0 0,1 0 0 0 0,0 0 0 0 0,-5-2 0 0 0,-29-5 319 0 0,1-9-4658 0 0,34 14 3801 0 0,-1 1 0 0 0,1-1 1 0 0,0 1-1 0 0,0-1 1 0 0,0 0-1 0 0,0 0 1 0 0,0 0-1 0 0,1 0 0 0 0,-1 0 1 0 0,1 0-1 0 0,-1-1 1 0 0,1 1-1 0 0,0 0 0 0 0,0-1 1 0 0,0 1-1 0 0,0-1 1 0 0,0 1-1 0 0,0-1 1 0 0,1 0-1 0 0,-1 1 0 0 0,1-1 1 0 0,0 0-1 0 0,0 1 1 0 0,0-1-1 0 0,0 0 1 0 0,0 1-1 0 0,1-1 0 0 0,0-4 1 0 0,4-6-1342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4.412"/>
    </inkml:context>
    <inkml:brush xml:id="br0">
      <inkml:brushProperty name="width" value="0.05" units="cm"/>
      <inkml:brushProperty name="height" value="0.05" units="cm"/>
    </inkml:brush>
  </inkml:definitions>
  <inkml:trace contextRef="#ctx0" brushRef="#br0">0 27 0 0 0,'4'-1'131'0'0,"62"-21"3622"0"0,-63 22-3207 0 0,21-3 1694 0 0,-22 3-2043 0 0,1 1-1 0 0,-1 0 1 0 0,1 0 0 0 0,-1 0 0 0 0,1 0-1 0 0,-1 0 1 0 0,0 0 0 0 0,0 1 0 0 0,0-1-1 0 0,1 1 1 0 0,-1 0 0 0 0,-1-1 0 0 0,1 1-1 0 0,0 0 1 0 0,0 0 0 0 0,-1 0 0 0 0,1 1-1 0 0,-1-1 1 0 0,2 3 0 0 0,0 1 153 0 0,-1 1 1 0 0,1-1 0 0 0,-1 1-1 0 0,-1-1 1 0 0,1 1-1 0 0,-1 0 1 0 0,0 9-1 0 0,-1 10 640 0 0,-1 0 0 0 0,-8 51 0 0 0,9-76-1015 0 0,-28 139 502 0 0,9-86-5402 0 0,18-52 3195 0 0,-9-19-8446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4.840"/>
    </inkml:context>
    <inkml:brush xml:id="br0">
      <inkml:brushProperty name="width" value="0.05" units="cm"/>
      <inkml:brushProperty name="height" value="0.05" units="cm"/>
    </inkml:brush>
  </inkml:definitions>
  <inkml:trace contextRef="#ctx0" brushRef="#br0">12 77 0 0 0,'23'-64'3667'0'0,"-22"61"-3093"0"0,1 1-414 0 0,5-5 316 0 0,-7 7-466 0 0,1 0-1 0 0,-1 0 1 0 0,0 0-1 0 0,1 0 1 0 0,-1 1 0 0 0,0-1-1 0 0,0 0 1 0 0,1 0-1 0 0,-1 0 1 0 0,0 1-1 0 0,1-1 1 0 0,-1 0 0 0 0,0 0-1 0 0,0 1 1 0 0,1-1-1 0 0,-1 0 1 0 0,0 1-1 0 0,0-1 1 0 0,0 0 0 0 0,0 1-1 0 0,1-1 1 0 0,-1 0-1 0 0,0 1 1 0 0,0-1 0 0 0,0 0-1 0 0,0 1 1 0 0,0-1-1 0 0,0 0 1 0 0,0 1-1 0 0,0-1 1 0 0,0 1 0 0 0,0-1-1 0 0,0 0 1 0 0,0 1-1 0 0,0-1 1 0 0,0 0 0 0 0,0 1-1 0 0,0 35-155 0 0,-1-29-157 0 0,1-1-1 0 0,0 1 0 0 0,0-1 1 0 0,1 1-1 0 0,-1-1 1 0 0,1 1-1 0 0,1-1 0 0 0,-1 0 1 0 0,1 1-1 0 0,0-1 1 0 0,6 10-1 0 0,-7-14 282 0 0,1 0 1 0 0,1 0-1 0 0,-1 0 0 0 0,0 0 1 0 0,0 0-1 0 0,1-1 0 0 0,-1 1 0 0 0,1-1 1 0 0,0 0-1 0 0,-1 1 0 0 0,1-1 0 0 0,0 0 1 0 0,0-1-1 0 0,-1 1 0 0 0,1 0 1 0 0,0-1-1 0 0,0 1 0 0 0,0-1 0 0 0,0 0 1 0 0,5-1-1 0 0,58-8 566 0 0,-63 9-513 0 0,44-11 1836 0 0,83-30-1 0 0,-128 40-1470 0 0,-37 31-77 0 0,24-21 38 0 0,0 1 0 0 0,1 0 0 0 0,0 0 0 0 0,0 1-1 0 0,2 1 1 0 0,-1 0 0 0 0,1 0 0 0 0,-10 22 0 0 0,17-32-45 0 0,7 36 1637 0 0,5-14-425 0 0,-1 0-1 0 0,11 37 0 0 0,-18-52-1162 0 0,-2 0 0 0 0,1 0 0 0 0,-1 0-1 0 0,0 0 1 0 0,-1 1 0 0 0,0-1 0 0 0,0 0-1 0 0,-1 1 1 0 0,-1-1 0 0 0,-2 10 0 0 0,3-15-299 0 0,0 0 0 0 0,0-1 0 0 0,-1 1 0 0 0,0 0 0 0 0,1-1 0 0 0,-1 0 0 0 0,0 1 0 0 0,-1-1 0 0 0,1 0 1 0 0,-1 0-1 0 0,1 0 0 0 0,-1 0 0 0 0,0-1 0 0 0,0 1 0 0 0,-6 3 0 0 0,3-3-406 0 0,0 0 0 0 0,1 0-1 0 0,-1-1 1 0 0,0 0 0 0 0,0-1 0 0 0,-1 1-1 0 0,1-1 1 0 0,-12 1 0 0 0,-4-2-2217 0 0,1-1 0 0 0,0-1 0 0 0,0-1 0 0 0,-30-7 0 0 0,2-2-2560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3:16.711"/>
    </inkml:context>
    <inkml:brush xml:id="br0">
      <inkml:brushProperty name="width" value="0.05" units="cm"/>
      <inkml:brushProperty name="height" value="0.05" units="cm"/>
    </inkml:brush>
  </inkml:definitions>
  <inkml:trace contextRef="#ctx0" brushRef="#br0">193 153 0,'0'0'3148,"-15"-23"11874,25 17-10400,2 9-3704,-11-2-929,0 0 1,0 1 0,-1-1 0,1 0 0,0 1 0,-1-1 0,1 1 0,-1-1-1,1 1 1,-1-1 0,0 1 0,1-1 0,-1 1 0,0 0 0,0-1 0,0 1 0,-1-1-1,1 1 1,0 0 0,0-1 0,-1 1 0,1-1 0,-1 1 0,0-1 0,1 0 0,-1 1-1,0-1 1,-1 2 0,1-1-58,0 1 1,-1-1-1,1 0 0,0 0 0,-1-1 1,0 1-1,1 0 0,-1 0 0,0-1 0,0 1 1,0-1-1,0 0 0,0 0 0,0 1 1,0-1-1,0 0 0,-1-1 0,1 1 1,0 0-1,-1-1 0,1 1 0,0-1 1,-1 0-1,1 0 0,-1 0 0,-3 0 0,0 0-182,-1-1 0,0 0-1,1 0 1,-1-1-1,1 0 1,0 0 0,-10-4-1,13 4 231,0 0 1,0 1-1,1-1 1,-1-1-1,0 1 0,1 0 1,-1-1-1,1 1 0,0-1 1,0 0-1,0 1 0,0-1 1,1 0-1,-1 0 0,1 0 1,-1-1-1,0-3 0,2 5 112,-1 0 0,1 0-1,0 0 1,-1-1-1,1 1 1,0 0-1,0 0 1,1 0-1,-1-1 1,0 1-1,1 0 1,-1 0-1,1 0 1,0 0-1,0 0 1,0 0-1,0 0 1,0 0-1,0 0 1,0 0-1,1 0 1,-1 1 0,1-1-1,-1 1 1,1-1-1,3-1 1,-1-1 301,1 2 1,0-1 0,0 0-1,0 1 1,0 0 0,0 0-1,1 0 1,-1 1 0,0 0-1,1 0 1,0 0-1,6 1 1,-8 0-307,0 0-1,0 0 1,-1 1-1,1 0 1,-1-1-1,1 1 0,0 0 1,-1 1-1,0-1 1,1 1-1,-1-1 1,0 1-1,0 0 1,0 0-1,0 1 1,0-1-1,0 1 1,4 4-1,-6-5 40,-1 15 20,0-16-148,1 1 0,-1-1 0,0 1 0,0-1 0,0 1 0,0-1 0,0 1 0,0-1-1,0 1 1,-1-1 0,1 1 0,0-1 0,-1 1 0,1-1 0,-1 0 0,1 1 0,-1-1 0,0 0 0,0 1 0,0-1 0,0 0 0,0 0 0,0 0 0,0 1 0,0-1 0,0 0-1,0-1 1,0 1 0,-3 1 0,0 0-32,1 0 0,-1-1 0,0 1 0,0-1-1,0 0 1,0 0 0,0-1 0,0 1 0,0-1 0,-1 0-1,1 0 1,0 0 0,0 0 0,0-1 0,-5-1 0,7 2 59,1-1 0,-1 0 0,0 1 1,1-1-1,-1 0 0,1 0 0,-1 0 1,1 0-1,-1 0 0,1-1 1,-1 1-1,1 0 0,0-1 0,0 1 1,0 0-1,0-1 0,0 0 0,0 1 1,0-1-1,0 1 0,1-1 0,-1 0 1,0 0-1,1 1 0,0-1 1,-1 0-1,1 0 0,0 0 0,0 0 1,0 1-1,0-1 0,0 0 0,1 0 1,-1 0-1,0 1 0,1-1 0,1-3 1,0-1 249,0 0 0,0 0 0,1 0 0,0 0 0,0 0 0,5-7 0,-6 12-197,-2 0-67,1 1-1,-1-1 0,1 0 1,-1 1-1,1-1 1,-1 1-1,1-1 1,-1 1-1,1-1 0,-1 1 1,1-1-1,0 1 1,-1 0-1,1-1 1,0 1-1,-1 0 0,1 0 1,0 0-1,-1-1 1,1 1-1,1 0 1,0 1-6,0 0 1,0 0 0,0 0-1,0 0 1,0 0 0,0 0 0,0 1-1,-1-1 1,1 1 0,0-1 0,-1 1-1,1 0 1,-1 0 0,0-1 0,0 1-1,1 0 1,-1 0 0,0 0 0,0 0-1,-1 1 1,1-1 0,0 0-1,-1 0 1,0 0 0,1 1 0,-1-1-1,0 0 1,0 0 0,0 1 0,0-1-1,-1 0 1,1 0 0,-2 5 0,2-3-37,-1 0 1,0 0 0,0 0-1,-1 0 1,1 0 0,-1-1-1,0 1 1,0 0 0,0-1 0,-1 1-1,1-1 1,-1 0 0,0 0-1,0 0 1,0 0 0,0 0-1,0-1 1,-7 5 0,9-7 10,-1 1 0,0-1 0,1 1 0,-1-1 0,0 0 1,0 1-1,1-1 0,-1 0 0,0 0 0,0 0 0,1-1 0,-1 1 0,0 0 0,1-1 1,-1 1-1,0-1 0,1 1 0,-1-1 0,0 0 0,1 1 0,-1-1 0,1 0 1,0 0-1,-1 0 0,1 0 0,0-1 0,-1 1 0,1 0 0,-1-2 0,-2-2 17,1 0-1,-1 0 0,1 0 1,0 0-1,1-1 0,-3-6 1,3 7 136,1-1 0,0 0 0,0 0 0,0 1 1,1-1-1,0 0 0,0 0 0,1-9 0,-1 12-67,1 0 0,-1 0 0,1 0-1,0 0 1,0 0 0,0 0 0,0 0 0,0 1-1,1-1 1,-1 0 0,1 1 0,0-1 0,0 1-1,0 0 1,0 0 0,0-1 0,4-1 0,5-1-14,8 8-35,-2 8-17,-13-8 0,-2-2 0,-1 0 0,1 1 0,-1-1 0,0 0 0,0 1 0,0-1 0,1 1 0,-2-1 0,1 1 0,0 0 0,0-1 0,0 1 0,-1 0 0,1-1 0,0 3 0,6 17 0,-3 2 0,-5-2 0,-4-1 0,5-17-7,-1-1 0,1 0 0,-1 0 0,0 1 0,1-1 0,-1 0 1,0 0-1,-1 0 0,1 0 0,0 0 0,0 0 0,-1 0 0,1-1 0,-1 1 0,0 0 0,1-1 0,-1 1 0,0-1 1,0 0-1,0 1 0,0-1 0,0 0 0,0 0 0,0 0 0,-1-1 0,1 1 0,0-1 0,0 1 0,-1-1 0,1 1 1,0-1-1,-1 0 0,1 0 0,0-1 0,-1 1 0,1 0 0,0-1 0,0 1 0,-5-2 0,4 1 24,0 1-8,0-1-1,1 1 1,-1-1-1,0 0 1,1 0-1,-1 0 1,1 0-1,0 0 1,-1 0-1,1-1 1,0 1-1,0-1 1,0 0-1,0 1 1,0-1-1,0 0 1,0 0-1,1 0 1,-1-1-1,0 1 1,1 0-1,0-1 1,0 1-1,0-1 1,0 1-1,-1-5 1,-2 1 4,3 3-12,0 1 0,0-1 0,1 0 0,-1 1 0,0-1 0,1 0 0,-1 1 0,1-1 0,0 0 0,0 0 0,0 1-1,1-1 1,-1 0 0,0 1 0,1-1 0,0 0 0,2-4 0,-3 3-342,1-1 1,0 1-1,0 0 0,1 0 1,-1 0-1,1 1 0,0-1 1,0 0-1,0 0 1,5-4-1,-6 6-192,0 1 1,1-1-1,-1 1 1,1 0-1,0 0 0,-1 0 1,1 0-1,0 0 1,0 0-1,0 0 0,-1 1 1,1-1-1,0 0 1,0 1-1,4-1 1,-3 1-449,1 0 1,-1 1 0,1-1 0,-1 1-1,1-1 1,-1 1 0,0 0 0,1 0-1,-1 1 1,3 1 0,16 11-3282,-12-5-1192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8.166"/>
    </inkml:context>
    <inkml:brush xml:id="br0">
      <inkml:brushProperty name="width" value="0.05" units="cm"/>
      <inkml:brushProperty name="height" value="0.05" units="cm"/>
    </inkml:brush>
  </inkml:definitions>
  <inkml:trace contextRef="#ctx0" brushRef="#br0">1270 299 0 0 0,'10'-9'14775'0'0,"-11"7"-14423"0"0,-1 0 0 0 0,0 0-1 0 0,1 0 1 0 0,-1 0-1 0 0,0 1 1 0 0,0-1 0 0 0,0 0-1 0 0,0 1 1 0 0,0 0 0 0 0,-1-1-1 0 0,1 1 1 0 0,0 0-1 0 0,-1 0 1 0 0,1 0 0 0 0,-1 0-1 0 0,-3 0 1 0 0,-56-14 2323 0 0,35 9-1716 0 0,-486-112 2930 0 0,-6 17-8660 0 0,437 87-100 0 0,79 13 3235 0 0,-6-1-936 0 0,0 1-139 0 0,-8-5-9004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9.063"/>
    </inkml:context>
    <inkml:brush xml:id="br0">
      <inkml:brushProperty name="width" value="0.05" units="cm"/>
      <inkml:brushProperty name="height" value="0.05" units="cm"/>
    </inkml:brush>
  </inkml:definitions>
  <inkml:trace contextRef="#ctx0" brushRef="#br0">356 200 0 0 0,'16'-24'1997'0'0,"-14"22"-1279"0"0,-1-1 1 0 0,0 1 0 0 0,1-1 0 0 0,-1 0-1 0 0,0 1 1 0 0,-1-1 0 0 0,1 0 0 0 0,-1 0 0 0 0,1-5-1 0 0,-1 6-247 0 0,0 0 0 0 0,0 0 0 0 0,-1 0 0 0 0,1 0 0 0 0,0 0 0 0 0,-1 0 0 0 0,0 0 0 0 0,1 1 0 0 0,-1-1 0 0 0,0 0 1 0 0,0 0-1 0 0,0 0 0 0 0,0 1 0 0 0,-3-3 0 0 0,-19-16 1278 0 0,13 14-1448 0 0,-1 1 0 0 0,-1-1 0 0 0,1 2 1 0 0,-1 0-1 0 0,0 0 0 0 0,0 1 0 0 0,0 0 0 0 0,0 1 0 0 0,-1 1 1 0 0,1 0-1 0 0,-22 1 0 0 0,23 0-84 0 0,0 1-1 0 0,1 0 1 0 0,-1 1-1 0 0,1 0 1 0 0,-1 0-1 0 0,1 1 1 0 0,0 1 0 0 0,0-1-1 0 0,1 2 1 0 0,-1-1-1 0 0,1 2 1 0 0,0-1-1 0 0,-16 13 1 0 0,23-16-214 0 0,-1 1 1 0 0,1-1-1 0 0,-1 1 0 0 0,1 0 0 0 0,0-1 1 0 0,0 1-1 0 0,0 0 0 0 0,1 1 1 0 0,-1-1-1 0 0,1 0 0 0 0,0 0 1 0 0,0 1-1 0 0,0-1 0 0 0,0 1 1 0 0,0-1-1 0 0,1 0 0 0 0,-1 1 1 0 0,1 0-1 0 0,0-1 0 0 0,0 1 0 0 0,1-1 1 0 0,-1 1-1 0 0,1-1 0 0 0,-1 1 1 0 0,1-1-1 0 0,0 0 0 0 0,0 1 1 0 0,3 4-1 0 0,-1-3-4 0 0,0 0 1 0 0,0 0 0 0 0,0 0-1 0 0,1-1 1 0 0,-1 0-1 0 0,1 1 1 0 0,0-1-1 0 0,0-1 1 0 0,1 1-1 0 0,-1 0 1 0 0,1-1-1 0 0,0 0 1 0 0,0 0-1 0 0,0-1 1 0 0,0 1-1 0 0,10 2 1 0 0,-13-4-59 0 0,0-1 0 0 0,0 0 0 0 0,0 0 0 0 0,0 0 0 0 0,-1 0 0 0 0,1-1 0 0 0,0 1 0 0 0,0 0 0 0 0,0-1 0 0 0,0 1 0 0 0,-1-1 0 0 0,1 1 0 0 0,0-1 1 0 0,-1 0-1 0 0,1 0 0 0 0,0 0 0 0 0,-1 0 0 0 0,4-2 0 0 0,21-25-727 0 0,-12 7 562 0 0,-2 0-1 0 0,-1 0 1 0 0,-1-1-1 0 0,10-31 0 0 0,16-32 220 0 0,-35 83-19 0 0,6-11 990 0 0,-1 204 3495 0 0,-5-74-4349 0 0,5-61-8414 0 0,11-9-6954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18.276"/>
    </inkml:context>
    <inkml:brush xml:id="br0">
      <inkml:brushProperty name="width" value="0.05" units="cm"/>
      <inkml:brushProperty name="height" value="0.05" units="cm"/>
    </inkml:brush>
  </inkml:definitions>
  <inkml:trace contextRef="#ctx0" brushRef="#br0">291 140 0,'7'-5'683,"-4"4"-258,0 0-1,0-1 1,-1 1 0,1-1-1,0 0 1,-1 1 0,1-1-1,-1 0 1,0-1 0,0 1 0,0 0-1,0-1 1,0 1 0,0-1-1,-1 1 1,1-1 0,-1 0-1,0 0 1,0 0 0,2-5 0,-3 5-315,0 0 0,-1 0 1,1 1-1,-1-1 1,1 0-1,-1 0 1,0 1-1,0-1 1,0 0-1,0 1 1,-1-1-1,1 1 1,-1-1-1,0 1 0,1 0 1,-1 0-1,0 0 1,0 0-1,0 0 1,-1 0-1,1 0 1,0 1-1,-1-1 1,1 1-1,-1 0 0,1-1 1,-1 1-1,0 0 1,1 1-1,-1-1 1,0 0-1,0 1 1,0 0-1,1-1 1,-6 2-1,-1-2-20,-1 1 0,1 1 0,0-1-1,0 2 1,0-1 0,1 1 0,-1 0 0,0 1-1,1 0 1,-11 6 0,6-2-12,1 2 0,0 0 0,0 0 0,1 1 0,0 1 0,1 0 0,0 0 0,1 1 0,0 0 0,1 1 0,0 0 0,1 0 0,0 0 0,2 1 0,-1 0 0,-6 29 0,11-38-48,0-1-1,1 1 0,-1 0 1,1 0-1,0 0 1,0 0-1,1-1 0,-1 1 1,1 0-1,0 0 1,1 0-1,-1-1 1,1 1-1,0-1 0,0 1 1,0-1-1,0 0 1,1 0-1,0 0 1,0 0-1,0 0 0,0-1 1,7 6-1,-8-7-23,0-1 0,1 0 0,-1 0 1,0 0-1,1 0 0,0 0 0,-1-1 0,1 1 0,-1-1 0,1 1 0,0-1 0,-1 0 0,1 0 0,0 0 1,3-1-1,33-7-36,-25 2-14,-2 1 1,1-2-1,0 0 1,-1 0 0,-1-1-1,1-1 1,-1 0 0,-1 0-1,18-21 1,4-8-11,36-58 0,-65 91 52,16-27-71,-1-1-1,14-37 0,-30 65 50,-1 3 7,-7 9-4,0 0 29,1 0-1,0 1 1,1 0 0,-1 0-1,2 0 1,-1 0 0,1 0-1,-4 16 1,-12 87 226,12-65-83,7 9-1979,14-3-5645,-2-39 3028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19.506"/>
    </inkml:context>
    <inkml:brush xml:id="br0">
      <inkml:brushProperty name="width" value="0.05" units="cm"/>
      <inkml:brushProperty name="height" value="0.05" units="cm"/>
    </inkml:brush>
  </inkml:definitions>
  <inkml:trace contextRef="#ctx0" brushRef="#br0">0 107 0 0 0,'13'-11'1186'0'0,"-1"-1"-1"0"0,1 2 1 0 0,1-1-1 0 0,0 2 1 0 0,0 0-1 0 0,1 1 1 0 0,0 0-1 0 0,1 1 1 0 0,21-7 0 0 0,-32 13-1030 0 0,0-1 1 0 0,0 1-1 0 0,1 0 1 0 0,-1 0-1 0 0,0 0 1 0 0,0 1-1 0 0,0 0 1 0 0,1 0-1 0 0,-1 0 1 0 0,0 0-1 0 0,0 1 1 0 0,0 0-1 0 0,0 0 1 0 0,1 1-1 0 0,-1-1 0 0 0,-1 1 1 0 0,1 0-1 0 0,0 0 1 0 0,0 1-1 0 0,-1-1 1 0 0,0 1-1 0 0,1 0 1 0 0,-1 1-1 0 0,0-1 1 0 0,0 1-1 0 0,-1-1 1 0 0,1 1-1 0 0,-1 0 1 0 0,0 0-1 0 0,0 1 1 0 0,0-1-1 0 0,0 1 1 0 0,-1-1-1 0 0,2 7 1 0 0,-1-6-186 0 0,-1 0 1 0 0,-1 0-1 0 0,1 0 1 0 0,-1 1-1 0 0,0-1 1 0 0,0 0 0 0 0,0 1-1 0 0,-1-1 1 0 0,0 1-1 0 0,0-1 1 0 0,0 0-1 0 0,-2 10 1 0 0,1-10-351 0 0,-1-1 0 0 0,1 1 1 0 0,-1-1-1 0 0,0 0 1 0 0,-1 0-1 0 0,1 0 1 0 0,-1 0-1 0 0,1 0 0 0 0,-1 0 1 0 0,0-1-1 0 0,-1 1 1 0 0,1-1-1 0 0,0 0 1 0 0,-1 0-1 0 0,0 0 0 0 0,0-1 1 0 0,0 1-1 0 0,0-1 1 0 0,0 0-1 0 0,0 0 1 0 0,-1 0-1 0 0,1 0 0 0 0,-1-1 1 0 0,1 0-1 0 0,-1 0 1 0 0,1 0-1 0 0,-1-1 0 0 0,0 1 1 0 0,1-1-1 0 0,-1 0 1 0 0,0-1-1 0 0,0 1 1 0 0,-8-3-1 0 0,9 2 499 0 0,0 0 0 0 0,0 0 0 0 0,-1-1 0 0 0,1 0-1 0 0,0 0 1 0 0,0 0 0 0 0,1 0 0 0 0,-1-1 0 0 0,0 1 0 0 0,1-1 0 0 0,0 0 0 0 0,0 0 0 0 0,-1-1-1 0 0,2 1 1 0 0,-1 0 0 0 0,0-1 0 0 0,1 0 0 0 0,0 1 0 0 0,-4-8 0 0 0,-6-8 3283 0 0,11 17-2326 0 0,-7-8 1260 0 0,-1 0 3320 0 0,6 28-1417 0 0,7 193 6769 0 0,-6-66-11627 0 0,1-52-5763 0 0,1 6-6121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3:19.869"/>
    </inkml:context>
    <inkml:brush xml:id="br0">
      <inkml:brushProperty name="width" value="0.05" units="cm"/>
      <inkml:brushProperty name="height" value="0.05" units="cm"/>
    </inkml:brush>
  </inkml:definitions>
  <inkml:trace contextRef="#ctx0" brushRef="#br0">1 138 0,'21'-19'2099,"2"1"1,0 1-1,2 1 1,-1 1-1,2 1 1,42-17-1,-62 30-1946,-1-1-1,0 1 1,0 0-1,0 0 1,0 0-1,1 1 1,-1 0 0,0 0-1,1 0 1,-1 1-1,0 0 1,0 0-1,1 0 1,-1 1 0,0-1-1,0 1 1,0 0-1,-1 1 1,1-1-1,-1 1 1,1 0 0,-1 0-1,0 0 1,0 1-1,0 0 1,0-1-1,-1 1 1,1 0-1,-1 1 1,0-1 0,0 1-1,3 8 1,-3-8-145,-1 0 1,1 0 0,-1 0 0,0 1-1,-1-1 1,1 1 0,-1-1-1,0 1 1,-1 0 0,1-1 0,-1 1-1,0 0 1,0 0 0,-1-1-1,0 1 1,0 0 0,0-1-1,-1 1 1,0-1 0,0 0 0,0 1-1,-1-1 1,1 0 0,-1 0-1,0-1 1,-1 1 0,1 0-1,-1-1 1,-8 7 0,7-7-95,-1 0-1,0-1 1,0 1 0,0-2 0,0 1 0,-1 0 0,1-1-1,-1-1 1,1 1 0,-1-1 0,0 0 0,0 0 0,1-1-1,-1 0 1,0 0 0,0-1 0,1 1 0,-1-2 0,0 1-1,1-1 1,-1 0 0,-9-4 0,11 4 74,-1-1 0,1 1 0,0-1 0,0 0 0,1-1 0,-1 1 0,1-1-1,0 0 1,0 0 0,0 0 0,0 0 0,0-1 0,1 0 0,0 0 0,0 0 0,1 0 0,-1 0 0,1 0 0,0-1 0,0 1 0,1-1 0,0 1 0,0-1-1,0 0 1,0 1 0,1-10 0,0 13-178,1-1 0,-1 0-1,1 0 1,-1 1 0,1-1-1,0 0 1,0 1 0,0-1-1,0 1 1,1-1 0,-1 1 0,1-1-1,-1 1 1,1 0 0,0 0-1,0 0 1,0 0 0,0 0-1,0 0 1,0 1 0,1-1-1,-1 1 1,1-1 0,4-1-1,1 0-1124,0 1 1,1-1-1,-1 1 0,1 1 0,0 0 0,0 0 0,11 1 0,9 0-1092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20.373"/>
    </inkml:context>
    <inkml:brush xml:id="br0">
      <inkml:brushProperty name="width" value="0.05" units="cm"/>
      <inkml:brushProperty name="height" value="0.05" units="cm"/>
    </inkml:brush>
  </inkml:definitions>
  <inkml:trace contextRef="#ctx0" brushRef="#br0">196 141 0 0 0,'31'-10'1683'0'0,"-26"8"-936"0"0,-1 0 0 0 0,0 0 1 0 0,1 0-1 0 0,-1-1 0 0 0,0 1 0 0 0,-1-1 0 0 0,1 0 0 0 0,3-4 0 0 0,-5 5 300 0 0,-6-29 2966 0 0,1 28-3857 0 0,0 1 1 0 0,0-1 0 0 0,0 1 0 0 0,-1-1 0 0 0,1 1 0 0 0,-1 0 0 0 0,1 1 0 0 0,-1-1 0 0 0,0 0 0 0 0,1 1-1 0 0,-1 0 1 0 0,0 0 0 0 0,0 0 0 0 0,0 1 0 0 0,0-1 0 0 0,-7 1 0 0 0,3 0-54 0 0,0 1 1 0 0,1 0-1 0 0,-1 1 1 0 0,0-1-1 0 0,1 2 1 0 0,-1-1-1 0 0,1 1 1 0 0,-11 5-1 0 0,9-3-60 0 0,1 0 1 0 0,-1 0-1 0 0,1 1 0 0 0,-1 0 0 0 0,2 0 1 0 0,-1 1-1 0 0,1 0 0 0 0,0 0 0 0 0,0 1 0 0 0,1 0 1 0 0,0 0-1 0 0,1 1 0 0 0,-9 16 0 0 0,13-21-37 0 0,-1 0 0 0 0,1 0-1 0 0,0 0 1 0 0,0 0 0 0 0,0 0-1 0 0,1 0 1 0 0,0 0 0 0 0,-1 0-1 0 0,2 0 1 0 0,-1 0 0 0 0,0 1-1 0 0,1-1 1 0 0,-1 0 0 0 0,1 0 0 0 0,1 0-1 0 0,-1 0 1 0 0,0 0 0 0 0,1-1-1 0 0,0 1 1 0 0,0 0 0 0 0,0-1-1 0 0,0 1 1 0 0,1-1 0 0 0,-1 0-1 0 0,1 1 1 0 0,0-1 0 0 0,0 0-1 0 0,0-1 1 0 0,0 1 0 0 0,0-1-1 0 0,1 1 1 0 0,-1-1 0 0 0,1 0 0 0 0,-1 0-1 0 0,1 0 1 0 0,0-1 0 0 0,0 0-1 0 0,0 1 1 0 0,0-1 0 0 0,0 0-1 0 0,0-1 1 0 0,0 1 0 0 0,0-1-1 0 0,1 0 1 0 0,-1 0 0 0 0,0 0-1 0 0,0 0 1 0 0,0-1 0 0 0,0 0-1 0 0,0 0 1 0 0,0 0 0 0 0,0 0 0 0 0,0-1-1 0 0,0 1 1 0 0,0-1 0 0 0,-1 0-1 0 0,1 0 1 0 0,-1 0 0 0 0,1-1-1 0 0,5-5 1 0 0,1-2-47 0 0,0-1 0 0 0,-1 0 0 0 0,0-1 1 0 0,-1 0-1 0 0,0 0 0 0 0,11-26 0 0 0,25-84-34 0 0,-30 79 145 0 0,-14 41-67 0 0,5-8 1209 0 0,-10 55 321 0 0,2 0 0 0 0,5 62 0 0 0,7-41-4709 0 0,6-5-6575 0 0,-5-44 1990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20.766"/>
    </inkml:context>
    <inkml:brush xml:id="br0">
      <inkml:brushProperty name="width" value="0.05" units="cm"/>
      <inkml:brushProperty name="height" value="0.05" units="cm"/>
    </inkml:brush>
  </inkml:definitions>
  <inkml:trace contextRef="#ctx0" brushRef="#br0">0 152 0 0 0,'4'-10'664'0'0,"1"0"1"0"0,0 0-1 0 0,0 1 0 0 0,1 0 1 0 0,0 0-1 0 0,1 1 1 0 0,0-1-1 0 0,0 1 0 0 0,1 1 1 0 0,0 0-1 0 0,0 0 0 0 0,1 0 1 0 0,0 1-1 0 0,0 0 1 0 0,0 1-1 0 0,11-5 0 0 0,-14 8-370 0 0,-1-1-1 0 0,1 1 0 0 0,0 0 0 0 0,0 1 1 0 0,0-1-1 0 0,0 1 0 0 0,0 1 0 0 0,0-1 1 0 0,1 1-1 0 0,-1 0 0 0 0,0 0 0 0 0,12 3 0 0 0,-14-2-232 0 0,1 1-1 0 0,-1-1 0 0 0,0 1 0 0 0,1 1 0 0 0,-1-1 0 0 0,0 0 0 0 0,0 1 0 0 0,0 0 0 0 0,-1 0 0 0 0,1 0 0 0 0,-1 0 1 0 0,1 1-1 0 0,-1-1 0 0 0,0 1 0 0 0,-1 0 0 0 0,1 0 0 0 0,-1 0 0 0 0,4 7 0 0 0,-3-5-158 0 0,-1-1 1 0 0,0 1-1 0 0,0-1 0 0 0,0 1 0 0 0,-1 0 0 0 0,0-1 0 0 0,0 1 1 0 0,0 0-1 0 0,-1 0 0 0 0,0 0 0 0 0,0 0 0 0 0,0-1 1 0 0,-1 1-1 0 0,0 0 0 0 0,0 0 0 0 0,-1 0 0 0 0,-2 6 0 0 0,2-6-506 0 0,-1 0-1 0 0,0 0 0 0 0,-1 0 0 0 0,1-1 0 0 0,-1 1 0 0 0,0-1 0 0 0,-1 0 0 0 0,1 0 1 0 0,-1 0-1 0 0,0-1 0 0 0,0 0 0 0 0,0 0 0 0 0,-1 0 0 0 0,0 0 0 0 0,1-1 0 0 0,-1 0 1 0 0,-1 0-1 0 0,1-1 0 0 0,0 1 0 0 0,0-1 0 0 0,-14 2 0 0 0,16-4-575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21.144"/>
    </inkml:context>
    <inkml:brush xml:id="br0">
      <inkml:brushProperty name="width" value="0.05" units="cm"/>
      <inkml:brushProperty name="height" value="0.05" units="cm"/>
    </inkml:brush>
  </inkml:definitions>
  <inkml:trace contextRef="#ctx0" brushRef="#br0">42 116 0 0 0,'-3'-4'277'0'0,"0"-1"1"0"0,0 1-1 0 0,0-1 1 0 0,1 0-1 0 0,-1 0 1 0 0,1 0-1 0 0,0 0 1 0 0,1-1-1 0 0,-1 1 1 0 0,-1-10-1 0 0,3 12 529 0 0,-2-30 5398 0 0,2 18-1204 0 0,2 39-3236 0 0,3 62 6003 0 0,-14 161 1 0 0,3-142-8779 0 0,3-3-6637 0 0,2-101 7121 0 0,1 0 1 0 0,0 0 0 0 0,0 0-1 0 0,0 0 1 0 0,0 0-1 0 0,0 0 1 0 0,0 0 0 0 0,0 0-1 0 0,0 0 1 0 0,1 0 0 0 0,-1 0-1 0 0,0 0 1 0 0,0 0 0 0 0,1 0-1 0 0,-1 0 1 0 0,1 0 0 0 0,-1 0-1 0 0,1 0 1 0 0,-1 0 0 0 0,1 0-1 0 0,0 0 1 0 0,-1-1 0 0 0,1 1-1 0 0,0 0 1 0 0,0-1 0 0 0,-1 1-1 0 0,1 0 1 0 0,0-1 0 0 0,0 1-1 0 0,0-1 1 0 0,0 1 0 0 0,1 0-1 0 0,10-1-2873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21.490"/>
    </inkml:context>
    <inkml:brush xml:id="br0">
      <inkml:brushProperty name="width" value="0.05" units="cm"/>
      <inkml:brushProperty name="height" value="0.05" units="cm"/>
    </inkml:brush>
  </inkml:definitions>
  <inkml:trace contextRef="#ctx0" brushRef="#br0">112 131 0 0 0,'33'-30'1375'0'0,"-22"21"366"0"0,1-2 0 0 0,-1 1 0 0 0,-1-2 0 0 0,15-20 0 0 0,-24 30-1243 0 0,0 2-457 0 0,-1-1 0 0 0,0 0 1 0 0,1 1-1 0 0,-1-1 1 0 0,0 0-1 0 0,0 0 0 0 0,0 1 1 0 0,0-1-1 0 0,0 0 1 0 0,1 0-1 0 0,-1 1 0 0 0,-1-1 1 0 0,1 0-1 0 0,0 0 1 0 0,0 1-1 0 0,0-1 0 0 0,0 0 1 0 0,0 1-1 0 0,-1-1 1 0 0,1 0-1 0 0,0 0 0 0 0,-1 1 1 0 0,1-1-1 0 0,0 1 1 0 0,-1-1-1 0 0,1 0 0 0 0,-1 1 1 0 0,1-1-1 0 0,-1 1 1 0 0,1-1-1 0 0,-1 1 0 0 0,0-1 1 0 0,1 1-1 0 0,-1-1 1 0 0,1 1-1 0 0,-1 0 0 0 0,0-1 1 0 0,0 1-1 0 0,1 0 1 0 0,-1 0-1 0 0,-1-1 0 0 0,-5 1 16 0 0,-1 0 0 0 0,1 1-1 0 0,0 0 1 0 0,-1 0-1 0 0,1 1 1 0 0,0-1-1 0 0,0 2 1 0 0,0-1 0 0 0,0 1-1 0 0,0 0 1 0 0,1 0-1 0 0,-1 1 1 0 0,1 0 0 0 0,0 0-1 0 0,0 0 1 0 0,0 1-1 0 0,1 0 1 0 0,0 0-1 0 0,0 1 1 0 0,-9 10 0 0 0,13-14 135 0 0,0-1-150 0 0,1-1 0 0 0,0 0 0 0 0,-1 1 0 0 0,1-1 0 0 0,-1 0 0 0 0,1 1 0 0 0,0-1 0 0 0,-1 0 0 0 0,1 1 0 0 0,0-1 0 0 0,-1 1 0 0 0,1-1 0 0 0,0 0 0 0 0,-1 1 0 0 0,1-1 0 0 0,0 1 0 0 0,0-1 0 0 0,0 1 0 0 0,0-1 0 0 0,-1 1 0 0 0,1 0 0 0 0,0-1 0 0 0,0 1 0 0 0,0-1 0 0 0,0 1 0 0 0,0-1 0 0 0,0 1 0 0 0,0-1 0 0 0,1 1 0 0 0,-1-1 0 0 0,0 1 0 0 0,0-1 0 0 0,0 1 0 0 0,0-1 0 0 0,1 1 0 0 0,-1-1 0 0 0,0 1 0 0 0,0-1 0 0 0,1 1 0 0 0,-1-1 0 0 0,1 1 0 0 0,14 23 3036 0 0,31-1 1184 0 0,-35-18-3828 0 0,0 0 1 0 0,-1 0-1 0 0,0 1 0 0 0,0 0 1 0 0,-1 1-1 0 0,0 0 0 0 0,0 0 0 0 0,14 16 1 0 0,-21-21-317 0 0,0 1 1 0 0,0 0-1 0 0,0 0 1 0 0,0-1-1 0 0,-1 1 1 0 0,1 0-1 0 0,-1 0 1 0 0,0 1-1 0 0,0-1 1 0 0,0 0-1 0 0,0 0 1 0 0,-1 0-1 0 0,1 1 0 0 0,-1-1 1 0 0,0 0-1 0 0,0 1 1 0 0,0-1-1 0 0,0 0 1 0 0,-1 1-1 0 0,1-1 1 0 0,-1 0-1 0 0,0 0 1 0 0,0 1-1 0 0,0-1 1 0 0,0 0-1 0 0,-1 0 1 0 0,1 0-1 0 0,-1 0 1 0 0,1 0-1 0 0,-3 2 1 0 0,0 0 31 0 0,-1 0 0 0 0,1 0 0 0 0,-1 0 0 0 0,1 0 0 0 0,-1-1 0 0 0,0 0 0 0 0,-1 0 0 0 0,1-1 0 0 0,-1 1 0 0 0,0-1 0 0 0,0 0 1 0 0,-7 2-1 0 0,3-2-427 0 0,0-1 1 0 0,0 0-1 0 0,0 0 1 0 0,-20-1-1 0 0,-25-9-10014 0 0,54 8 9842 0 0,0-1 1 0 0,0 1 0 0 0,0-1-1 0 0,-1 1 1 0 0,1-1-1 0 0,0 0 1 0 0,0 0-1 0 0,0 1 1 0 0,0-1 0 0 0,0 0-1 0 0,0 0 1 0 0,1 0-1 0 0,-1 0 1 0 0,0 0 0 0 0,0 0-1 0 0,1 0 1 0 0,-1 0-1 0 0,0-1 1 0 0,1 1-1 0 0,-1 0 1 0 0,1 0 0 0 0,0-1-1 0 0,-1 1 1 0 0,1 0-1 0 0,0 0 1 0 0,0-1-1 0 0,0 1 1 0 0,0 0 0 0 0,0-1-1 0 0,0 1 1 0 0,0 0-1 0 0,0-1 1 0 0,0 1-1 0 0,1 0 1 0 0,-1 0 0 0 0,0-1-1 0 0,1 1 1 0 0,-1 0-1 0 0,2-2 1 0 0,7-15-2275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21.821"/>
    </inkml:context>
    <inkml:brush xml:id="br0">
      <inkml:brushProperty name="width" value="0.05" units="cm"/>
      <inkml:brushProperty name="height" value="0.05" units="cm"/>
    </inkml:brush>
  </inkml:definitions>
  <inkml:trace contextRef="#ctx0" brushRef="#br0">1 24 0 0 0,'3'-1'889'0'0,"29"-10"2084"0"0,-29 9-1822 0 0,23-6 3293 0 0,-16 7 1209 0 0,-9 2-5340 0 0,1 0 0 0 0,-1 0 0 0 0,1 0 0 0 0,-1 0 0 0 0,0 0 1 0 0,1 1-1 0 0,-1-1 0 0 0,0 0 0 0 0,0 1 0 0 0,0-1 0 0 0,0 1 0 0 0,0-1 0 0 0,0 1 0 0 0,-1 0 0 0 0,1-1 0 0 0,0 1 1 0 0,-1 0-1 0 0,1-1 0 0 0,-1 1 0 0 0,0 0 0 0 0,1 0 0 0 0,-1 3 0 0 0,0 51 4352 0 0,0-37-3597 0 0,-6 104 4534 0 0,1-71-6973 0 0,2-13-5931 0 0,0 0-7910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30T17:03:22.153"/>
    </inkml:context>
    <inkml:brush xml:id="br0">
      <inkml:brushProperty name="width" value="0.05" units="cm"/>
      <inkml:brushProperty name="height" value="0.05" units="cm"/>
    </inkml:brush>
  </inkml:definitions>
  <inkml:trace contextRef="#ctx0" brushRef="#br0">1 164 0 0 0,'21'-143'5178'0'0,"-21"140"-4865"0"0,3-15-169 0 0,-2 21-348 0 0,3 9-976 0 0,0 1 0 0 0,1-1 0 0 0,14 23 0 0 0,-17-30 1167 0 0,1-2 1 0 0,0 1-1 0 0,0 0 0 0 0,1-1 1 0 0,-1 1-1 0 0,1-1 0 0 0,0 0 1 0 0,0 0-1 0 0,0 0 0 0 0,0-1 0 0 0,0 1 1 0 0,1-1-1 0 0,-1 0 0 0 0,1 0 1 0 0,6 1-1 0 0,3 0 457 0 0,0-1 0 0 0,0-1-1 0 0,0 0 1 0 0,0-1 0 0 0,16-2-1 0 0,-12 1 866 0 0,-1-2-1 0 0,0 0 0 0 0,0 0 0 0 0,20-8 0 0 0,-35 10-342 0 0,-5 1-842 0 0,-1 0 0 0 0,0 0 0 0 0,1 1 0 0 0,-1 0 0 0 0,1 0 0 0 0,-1 0 0 0 0,1 0 0 0 0,-1 0 0 0 0,1 0 0 0 0,0 1 0 0 0,-1 0 1 0 0,1 0-1 0 0,0 0 0 0 0,0 0 0 0 0,0 0 0 0 0,1 1 0 0 0,-1-1 0 0 0,1 1 0 0 0,-1-1 0 0 0,1 1 0 0 0,0 0 0 0 0,0 0 0 0 0,0 0 0 0 0,-2 4 0 0 0,2-3 130 0 0,1 1 1 0 0,-1-1-1 0 0,1 1 0 0 0,-1 0 1 0 0,1-1-1 0 0,1 1 0 0 0,-1 0 1 0 0,1-1-1 0 0,-1 1 0 0 0,1 0 1 0 0,1 0-1 0 0,-1-1 0 0 0,1 1 1 0 0,0 0-1 0 0,0-1 0 0 0,0 1 0 0 0,0-1 1 0 0,1 1-1 0 0,2 4 0 0 0,23 39 2621 0 0,-17-33-1503 0 0,-1 1 0 0 0,0 1-1 0 0,-1 0 1 0 0,-1 0-1 0 0,-1 0 1 0 0,0 1-1 0 0,5 30 1 0 0,-9-25-1317 0 0,-2 3-55 0 0,-4-1 0 0 0,-5 7 0 0 0,4-26 0 0 0,0-2 0 0 0,-18 20-5098 0 0,21-22 3524 0 0,-1 0 0 0 0,0-1 0 0 0,0 1 0 0 0,0-1 0 0 0,-1 1 0 0 0,1-1 0 0 0,0 0 0 0 0,-1 0 0 0 0,1 0 0 0 0,-6 0 0 0 0,-9-1-3038 0 0,-7-2-1131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6:09.699"/>
    </inkml:context>
    <inkml:brush xml:id="br0">
      <inkml:brushProperty name="width" value="0.05" units="cm"/>
      <inkml:brushProperty name="height" value="0.05" units="cm"/>
    </inkml:brush>
  </inkml:definitions>
  <inkml:trace contextRef="#ctx0" brushRef="#br0">243 71 0,'0'0'3831,"9"-12"-2725,-5 10-623,0 0 0,0 1 1,0 0-1,0 0 0,0 0 0,1 0 0,7 1 0,-10 0 113,10 10 367,-10-6-828,-1 0 0,1 0 1,-1 0-1,0 0 0,0 0 0,-1 0 0,1 0 1,-1 6-1,0-7-34,-4 19 223,1-14-274,0-1 0,-1 1 1,0-1-1,0 0 0,-1 0 0,0-1 0,0 1 0,0-1 1,-1 0-1,0 0 0,-13 8 0,17-12 2,-20 2 106,17-5-140,0 0 1,0 0-1,0-1 0,0 0 1,0 0-1,0 0 0,1 0 1,-1-1-1,1 0 0,-7-5 1,8 4-13,0 0 1,0 0-1,1 0 1,-1-1-1,1 1 1,1-1-1,-1 0 1,0 1 0,1-1-1,0 0 1,-1-9-1,2 11 24,9-48 301,-7 47-210,0-1 0,0 1 1,0 0-1,1 0 0,0 0 0,0 0 1,0 0-1,0 1 0,1-1 0,-1 1 1,1 0-1,0 0 0,0 0 0,0 1 0,0-1 1,0 1-1,0 0 0,9-3 0,-10 4 165,-1 0-201,0 0 0,0 0 0,0 0 0,0 1 0,0-1 0,0 0-1,0 1 1,0 0 0,0-1 0,1 1 0,-1 0 0,0 0 0,0 0-1,0 0 1,5 1 0,35 5 872,-39-6-855,-2 0-95,0 0 0,0 0 0,-1 0 0,1 1 0,0-1 0,0 0 0,0 0 0,-1 0 0,1 1 0,0-1 0,0 0-1,0 1 1,-1-1 0,1 0 0,0 1 0,-1-1 0,1 1 0,0-1 0,-1 1 0,1 0 0,-1-1 0,1 1 0,-1-1 0,1 1-1,-1 0 1,1 0 0,-1-1 0,0 1 0,1 0 0,-1 0 0,0-1 0,0 3 0,14 24 221,-13-26-214,0 4 28,0 0 0,0 0 1,-1 0-1,0 0 0,0 0 0,0 0 0,0 1 0,-1-1 0,1 0 1,-1 0-1,-1 0 0,1 0 0,-1 0 0,0-1 0,0 1 1,0 0-1,-4 5 0,4-5-39,-1-1 1,0 1-1,-1 0 0,1-1 1,-1 0-1,1 0 1,-1 0-1,-1 0 0,1 0 1,0-1-1,-1 0 1,0 0-1,0 0 0,0-1 1,0 1-1,0-1 1,0 0-1,0-1 0,-1 1 1,1-1-1,-8 0 0,10 0-42,-2-1 13,2 0-37,-1 1 1,0-1-1,0 0 0,0 0 1,0-1-1,1 1 0,-1-1 0,0 1 1,0-1-1,1-1 0,-1 1 0,1 0 1,-1-1-1,1 0 0,-1 0 1,1 0-1,0 0 0,0 0 0,0-1 1,0 1-1,0-1 0,1 0 1,-1 0-1,1 0 0,0 0 0,-3-4 1,4 5 51,1-3 136,0 0 1,0-1-1,1 1 0,-1 0 1,1 0-1,0 0 0,0 0 1,1 0-1,-1 0 0,1 0 1,1 0-1,-1 1 0,0-1 1,1 1-1,0-1 1,0 1-1,0 0 0,1 0 1,0 1-1,-1-1 0,1 1 1,0-1-1,1 1 0,-1 1 1,0-1-1,1 0 0,0 1 1,-1 0-1,1 0 0,6-1 1,-9 2 300,-1 1-384,0-1 0,0 1 0,-1-1 0,1 1 0,0-1 0,0 1 0,0 0 0,0-1 0,-1 1 0,1 0 0,0 0 0,0 0 0,0 0 0,0 0 0,0 0 0,0 0 0,0 0 0,0 0 0,0 0 0,-1 0 0,1 0 0,0 1 0,0-1 0,1 1 0,27 5 480,-28-6-537,4 15 94,-4-14-77,0 0 0,0 0 0,-1 0 0,1 0 0,-1 1 0,1-1-1,-1 0 1,0 0 0,1 0 0,-1 1 0,0-1 0,0 0-1,0 0 1,0 0 0,0 1 0,0 1 0,0 1-2,-1-1-18,1 0 1,-1 1 0,0-1-1,1-1 1,-1 1-1,-1 0 1,1 0-1,0 0 1,-1 0 0,1-1-1,-1 1 1,0-1-1,0 1 1,0-1-1,0 0 1,0 1 0,0-1-1,-1 0 1,1-1-1,-5 4 1,5-4-15,1 0 8,0-1-1,1 1 1,-1 0 0,0-1-1,0 1 1,0-1 0,0 1-1,0-1 1,0 0 0,0 1-1,0-1 1,0 0 0,0 0-1,0 0 1,0 1 0,0-1-1,0 0 1,0 0 0,0-1-1,0 1 1,-1 0 0,0-1-1,-29-6-1069,29 4 1042,-1 0 0,0 0 0,1-1 0,-1 1 0,1-1 1,0 1-1,0-1 0,-2-7 0,3 8 178,6-10 348,-5 12-325,1-1-1,-1 1 1,0 0-1,0 0 1,0-1-1,1 1 1,-1 0-1,1 0 1,-1-1-1,1 1 1,-1 0-1,1 0 1,0 0-1,0 0 1,-1 0-1,1 0 1,0 0-1,0 0 1,0 0-1,0 0 1,0 0-1,1 0 1,0 0-66,0 1 0,0-1 0,0 0 0,-1 1-1,1 0 1,0-1 0,0 1 0,0 0 0,0 0 0,0 0 0,0 0 0,0 0 0,-1 1 0,1-1 0,0 0 0,0 1 0,0 0 0,0-1 0,-1 1 0,1 0 0,0 0 0,-1 0 0,1 0 0,-1 0 0,1 0 0,-1 0-1,1 1 1,-1-1 0,0 1 0,0-1 0,1 1 0,-1-1 0,0 1 0,0-1 0,-1 1 0,1 0 0,0 0 0,-1-1 0,2 4 0,-2-1-150,-30 33-1710,28-35 1628,0-1-1,0 1 0,-1-1 0,1 0 0,-1 0 0,1 0 0,-1 0 0,1 0 1,-1-1-1,0 1 0,1-1 0,-1 1 0,0-1 0,1 0 0,-1 0 0,0-1 1,1 1-1,-1 0 0,0-1 0,1 0 0,-1 1 0,1-1 0,-1 0 0,1 0 1,-1-1-1,1 1 0,0 0 0,-1-1 0,1 1 0,0-1 0,0 0 0,0 0 1,0 0-1,1 0 0,-1 0 0,0 0 0,-2-5 0,3 5 51,-2-21 255,4 19 89,1-1 0,0 1 0,0 0 0,0 0 0,0 0 0,1 0 0,0 0 0,0 1 0,0-1 0,0 1 0,0 0 0,1 0 0,-1 0 0,1 0 0,0 1 0,0-1 0,0 1 0,0 0 0,0 0 0,1 0 0,-1 1 0,1 0 0,8-2 0,-10 2 45,0 1 52,1 0-293,-1 0-1,1 0 1,-1 0 0,1 0-1,-1 0 1,0 1 0,1-1-1,-1 1 1,0 0 0,1 0 0,-1 1-1,5 2 1,-7-3-51,0 0-1,0 0 1,0 0 0,0 0 0,0 0-1,0 0 1,0 0 0,0 1-1,-1-1 1,1 0 0,-1 1 0,1-1-1,-1 1 1,1-1 0,-1 0 0,0 1-1,1-1 1,-1 1 0,0-1-1,0 1 1,0-1 0,0 1 0,-1-1-1,1 0 1,0 1 0,-1-1-1,1 1 1,-1-1 0,1 0 0,-1 1-1,1-1 1,-1 0 0,0 1-1,0-1 1,0 0 0,-1 2 0,2 0-41,-22 18-313,17-17 152,0-1-1,0 0 1,0 0 0,0 0-1,0-1 1,-1 0 0,1 0-1,-1 0 1,1-1 0,-1 1-1,0-1 1,0-1 0,0 1-1,-8-1 1,11 0-271,1 0 382,-1 1 0,1-1 0,0 0 0,-1 1 0,1-1 0,0-1 0,0 1 0,-1 0 0,1 0 0,0-1 0,0 1 0,-1-1 0,1 0 0,0 0 0,0 0 0,0 0 0,-4-2 0,5 2 99,0 1 0,0-1 1,0 1-1,0-1 1,1 1-1,-1-1 1,0 0-1,0 0 0,0 1 1,1-1-1,-1 0 1,0 0-1,1 0 0,-1 0 1,1 0-1,-1 0 1,1 0-1,0 0 1,-1 0-1,1 0 0,0 0 1,-1 0-1,1 0 1,0 0-1,0 0 1,0 0-1,0 0 0,0 0 1,0 0-1,0 0 1,1 0-1,-1-1 0,0 1 1,1 0-1,-1 0 1,0 0-1,1 0 1,-1 1-1,1-1 0,0 0 1,-1 0-1,1 0 1,1-1-1,4-3 234,1 0 1,-1 0-1,1 1 0,0-1 0,1 2 0,-1-1 1,1 1-1,0 0 0,0 1 0,0-1 0,0 2 1,0-1-1,0 1 0,10 0 0,-15 1-54,1 0-141,-3 0-37,3 0 3,0 0 1,-1 0-1,1 0 0,0 0 0,-1 1 0,1 0 0,0 0 0,-1 0 0,1 0 0,-1 1 0,1-1 0,-1 1 1,0 0-1,0 0 0,4 3 0,-5-3-68,-7 33-58,1-30 8,1-1 0,-1 0 1,0-1-1,0 1 0,0 0 0,0-1 0,-1 0 0,0 0 0,1-1 0,-1 1 0,0-1 0,0 0 0,0 0 0,-1-1 0,1 1 0,0-1 0,0 0 0,-1-1 0,1 1 0,-1-1 0,1 0 0,-1-1 0,1 1 0,0-1 0,-1 0 0,1 0 0,0-1 0,0 1 0,-9-5 0,12 5 27,2 1 80,-1 0 1,1-1 0,-1 1-1,0 0 1,1 0 0,-1 0-1,1-1 1,-1 1-1,1 0 1,-1 0 0,1-1-1,0 1 1,-1-1-1,1 1 1,-1 0 0,1-1-1,0 1 1,-1-1-1,1 1 1,0-1 0,-1 1-1,1-1 1,0 1 0,0-1-1,-1 1 1,1-1-1,0 1 1,0-1 0,0 1-1,0-1 1,0 0-1,0 1 1,0-1 0,0 1-1,0-1 1,0 1 0,0-1-1,0 0 1,1-26 449,0 23-351,1 0-1,0 1 1,1-1 0,-1 0 0,0 1-1,1-1 1,0 1 0,0 0 0,0 0-1,0 0 1,1 0 0,-1 0-1,1 1 1,-1 0 0,1 0 0,0 0-1,0 0 1,0 0 0,8-2 0,3 1 278,1 1 0,-1 0 0,1 1 0,19 1 0,-32 0-342,-2 0-34,1 0-1,-1 0 1,0 0 0,0 0 0,0 0-1,0 0 1,0 1 0,0-1 0,0 0-1,0 1 1,0-1 0,0 1-1,0-1 1,0 1 0,0-1 0,0 1-1,0 0 1,0 0 0,-1-1 0,1 1-1,0 0 1,0 0 0,-1 0 0,1 0-1,0 1 1,0 1-3,0-1 0,0 1-1,-1-1 1,1 1 0,-1 0 0,0-1 0,0 1-1,0-1 1,0 1 0,-1 5 0,0-2-17,0 0 1,-1 0 0,0 0-1,0 0 1,0 0-1,-1 0 1,0-1-1,0 1 1,-7 8 0,7-8-36,1-3 26,-1 0-1,1 0 1,-1 0-1,0 0 1,1-1-1,-1 1 1,0-1 0,-1 0-1,1 0 1,0 0-1,-1 0 1,1 0 0,-7 1-1,3 1-204,0-1 0,-1 0 0,0 0 0,1-1 0,-1 0 1,0 0-1,-11 0 0,15-2-124,-19-5-680,21 4 1014,1 0 0,-1 0 0,1 0 1,-1-1-1,1 1 0,0-1 0,-1 1 0,1-1 0,0 1 0,0-1 0,0 0 0,0 1 0,0-1 0,1 0 0,-1 0 0,0 0 1,1 0-1,-1 0 0,1 1 0,0-1 0,0 0 0,0 0 0,0 0 0,0 0 0,0 0 0,0 0 0,1 0 0,-1 0 0,1 0 1,-1 0-1,1 0 0,0 1 0,0-1 0,-1 0 0,1 0 0,1 1 0,-1-1 0,0 1 0,0-1 0,1 1 0,-1-1 1,2 0-1,2-3 230,-1 0 0,1 0 0,0 1 0,1 0 0,-1 0 0,1 0 0,0 1 0,0 0 0,0 0 0,0 1 0,0-1 1,0 1-1,7-1 0,-8 2-119,-1 1 1,1-1-1,0 1 1,-1 0 0,1 0-1,0 1 1,-1-1-1,1 1 1,8 3 0,-12-3-82,1 0 0,0 0 0,0 0 0,-1 0 0,1 0 1,0 0-1,-1 1 0,0-1 0,1 1 0,-1-1 0,0 1 0,1 0 1,-1-1-1,0 1 0,0 0 0,-1 0 0,1 0 0,0 0 1,0-1-1,-1 1 0,1 0 0,-1 0 0,0 0 0,0 0 1,0 0-1,0 1 0,0-1 0,0 3 0,-1 2-23,0 1 0,0-1-1,-1 0 1,0 0 0,0 0 0,-1 0-1,0 0 1,0 0 0,0-1-1,-1 1 1,0-1 0,0 0 0,-1 0-1,0-1 1,-7 8 0,8-10-74,1 1 1,-1-1-1,0 0 0,-1-1 1,1 1-1,0-1 1,-1 0-1,1 0 1,-1 0-1,0 0 0,1-1 1,-1 0-1,0 0 1,0 0-1,0 0 1,0-1-1,0 0 0,0 0 1,0-1-1,0 1 1,0-1-1,0 0 0,-8-3 1,11 4 80,0-1-1,-1 0 1,1 0 0,0 0 0,0 0-1,0-1 1,0 1 0,0-1-1,0 1 1,0-1 0,0 0 0,0 1-1,1-1 1,-1 0 0,1 0 0,-1 0-1,1 0 1,0-1 0,0 1-1,0 0 1,0 0 0,0-1 0,1 1-1,-1-1 1,1 1 0,-1 0 0,1-1-1,0 1 1,0-1 0,0 1 0,0-1-1,0 1 1,1-1 0,0-3-1,1 1 208,-1-1 0,1 1-1,1 0 1,-1 0-1,1 0 1,-1 0 0,1 0-1,1 1 1,-1-1-1,1 1 1,-1 0 0,1 0-1,1 0 1,5-4 0,-4 4 85,1 1 1,0 0 0,-1 0-1,1 0 1,1 1 0,-1 0 0,0 0-1,1 0 1,-1 1 0,9 0 0,-14 1-263,1 0 0,0 0 1,-1 0-1,1 0 0,0 1 1,-1-1-1,1 1 0,-1 0 1,1-1-1,-1 1 1,1 0-1,-1 0 0,1 1 1,-1-1-1,0 0 0,0 1 1,0 0-1,0-1 1,0 1-1,0 0 0,0 0 1,0 0-1,-1 0 0,1 0 1,-1 1-1,0-1 1,1 0-1,-1 1 0,0-1 1,0 1-1,-1-1 0,1 1 1,0 0-1,0 4 1,0-2-65,-1 0 0,1 0 0,0-1 0,-1 1 0,0 0 0,-1 0 0,1 0 0,-1 0 0,1 0 0,-2 0 0,1-1 0,0 1 0,-1 0 0,0-1 0,0 1 0,0-1 0,-1 0 0,1 0 0,-1 0 0,0 0 0,0 0 0,-1 0 0,1-1 0,-1 0 0,0 0 0,1 0 0,-1 0 0,-1 0 0,1-1 0,0 1 0,-9 2 0,10-4-396,-1-1 75,1 0 288,0 0 0,-1-1 0,1 1 0,0 0 1,0-1-1,0 0 0,0 0 0,-1 0 0,1 0 1,0 0-1,1 0 0,-1-1 0,0 0 0,0 1 1,1-1-1,-1 0 0,1 0 0,-1-1 0,1 1 1,0 0-1,0-1 0,0 1 0,0-1 0,0 0 1,1 0-1,-1 0 0,1 1 0,0-1 0,0-1 1,0 1-1,0 0 0,1 0 0,-1 0 0,1 0 1,-1-1-1,1 1 0,0 0 0,1-6 0,1 1 118,0 1-1,0-1 0,1 1 1,0 0-1,0 0 0,0 0 0,1 0 1,0 0-1,1 1 0,-1 0 1,1 0-1,0 0 0,1 0 0,6-4 1,50-20 2277,-59 29-2154,1 1 92,-1-1-225,0 1 0,0 0-1,0 0 1,0 0 0,0 1-1,0-1 1,0 1 0,-1 0 0,1 0-1,0 0 1,0 0 0,0 0-1,-1 0 1,1 1 0,3 2-1,-4-3-30,-1 1-1,0 0 1,0-1-1,0 1 0,-1 0 1,1-1-1,0 1 0,-1 0 1,1 0-1,-1-1 1,1 1-1,-1 0 0,0 0 1,0 0-1,0 0 1,0 0-1,0-1 0,0 1 1,0 0-1,-1 0 0,1 0 1,-1 0-1,1-1 1,-1 1-1,0 0 0,0-1 1,0 1-1,0 0 1,0-1-1,0 1 0,-2 1 1,0 2-68,-1 0-1,1 0 1,-1 0 0,0-1 0,0 1-1,-1-1 1,1 0 0,-1-1 0,0 1 0,0-1-1,0 0 1,0 0 0,-1 0 0,1-1-1,-1 0 1,-11 3 0,14-5-275,-24-3-473,24 1 786,0 0 0,0 0 0,1 0 0,-1 0 0,1 0 0,0-1 0,0 1 0,0-1 0,0 1 0,0-1 0,0 0 0,1 0 0,-1 0 0,1 0 0,0 0 0,0 0 0,0 0 0,0 0 0,0 0 0,1-1 0,-1 1 0,1 0 0,0 0-1,0-1 1,0 1 0,1 0 0,-1 0 0,1-1 0,0 1 0,0 0 0,0 0 0,0 0 0,0 0 0,3-4 0,1 1 338,1 0-1,-1 0 1,1 1 0,1-1-1,-1 2 1,1-1-1,-1 1 1,1 0 0,1 0-1,-1 0 1,0 1-1,1 1 1,9-3-1,-14 4-17,36 5 130,-38-3-416,0-1 1,0 0 0,1 1-1,-1 0 1,0-1-1,0 1 1,0-1-1,0 1 1,0 0-1,0 0 1,0 0 0,0 0-1,-1 0 1,1 0-1,0 0 1,0 0-1,-1 0 1,1 0-1,-1 0 1,1 0 0,-1 0-1,1 1 1,-1-1-1,0 0 1,1 0-1,-1 1 1,0-1-1,0 0 1,0 0-1,0 1 1,0-1 0,-1 3-1,1 0 2,-1 0 0,0 0 0,0 0 0,0 0 0,-1 0 0,1 0 0,-1 0 1,-4 6-1,2-3-117,-1-1 0,0 0 1,-1 0-1,0-1 0,0 0 1,0 0-1,0 0 0,-1-1 1,0 1-1,-13 5 0,16-9-32,1 1 0,-1 0 0,-1-1 0,1 0 0,0 0 0,0 0 1,0-1-1,0 1 0,-1-1 0,1 0 0,0 0 0,0-1 0,-1 1 0,1-1 0,0 0 0,0 0 0,0 0 0,0-1 0,0 1 0,0-1 0,-6-4 0,9 5 123,0 0-1,-1 0 1,1-1 0,0 1-1,-1 0 1,1-1 0,0 1-1,0-1 1,0 0 0,0 1-1,1-1 1,-1 0 0,0 1-1,1-1 1,-1 0 0,1 0-1,0 0 1,-1 0 0,1 1-1,0-1 1,0 0 0,0 0-1,0 0 1,1 0 0,-1 0 0,0 1-1,1-1 1,0 0 0,-1 0-1,2-2 1,2-4 34,0 0 1,0 0-1,1 1 1,7-10-1,-11 15-7,2-2 158,1-1 0,0 1 0,0 0 0,0 0-1,0 0 1,1 0 0,0 1 0,-1-1 0,1 1-1,0 1 1,1-1 0,-1 1 0,0 0-1,1 0 1,-1 0 0,1 1 0,0 0 0,-1 0-1,1 0 1,0 1 0,0-1 0,9 2-1,-13 0-134,0-1 0,0 1-1,0 0 1,-1-1-1,1 1 1,0 0-1,0 0 1,0 0-1,-1 1 1,1-1 0,-1 0-1,1 0 1,-1 1-1,1-1 1,-1 1-1,0 0 1,0-1-1,1 1 1,-1 0-1,-1 0 1,1-1 0,0 1-1,0 0 1,-1 0-1,1 0 1,-1 0-1,1 0 1,-1 0-1,0 0 1,0 3-1,1 1 70,-1 1-1,-1 0 0,1-1 0,-1 1 0,0-1 0,0 1 0,-4 10 0,2-10-182,-1 0 1,1 0-1,-1-1 0,-1 0 0,1 0 1,-1 0-1,0 0 0,0-1 1,-1 1-1,1-1 0,-1-1 1,0 1-1,-1-1 0,1 0 0,-1 0 1,1-1-1,-10 3 0,10-4 11,1 0 1,0 0-1,-1-1 0,1 1 0,-1-2 0,0 1 0,1 0 0,-1-1 0,0 0 0,1-1 1,-1 1-1,0-1 0,1 0 0,-1 0 0,1-1 0,-1 1 0,1-1 0,0-1 0,0 1 1,0-1-1,-9-6 0,13 8 106,-1-1 1,1 1 0,0-1-1,0 0 1,0 0 0,0 1-1,0-1 1,0 0 0,1 0-1,-1 0 1,1 0-1,-1 0 1,1 0 0,0 0-1,-1 0 1,1 0 0,0 0-1,0 0 1,1 0 0,-1 0-1,0 0 1,1 0 0,-1 0-1,1 0 1,0 0-1,-1 0 1,1 0 0,0 0-1,0 0 1,0 1 0,1-1-1,1-2 1,1-2 109,0 1 1,0-1-1,1 1 1,0 0-1,0 0 1,0 0-1,0 1 0,1-1 1,7-3-1,-10 5 206,32-11-43,-14 9-307,-2 2 0,0 3 0,-1 2 0,-3 4 0,-4 2 0,-6 5 0,-4 5 0,-1-16 0,0-1 0,0 1 0,0 0 0,0 0 0,0-1 0,0 1 0,0 0 0,-1 0 0,1-1 0,-1 1 0,1 0 0,-1-1 0,1 1 0,-1-1 0,0 1 0,0 0 0,0-1 0,0 0 0,0 1 0,-2 1 0,-1 1 0,-2 3-145,0 0-1,0-1 1,-1 1-1,0-1 1,0 0 0,0-1-1,-1 0 1,0 0-1,0-1 1,0 1-1,-1-2 1,0 1 0,1-1-1,-1-1 1,0 0-1,0 0 1,0 0 0,-1-1-1,1-1 1,-18 0-1,26 0 133,-1-1-1,1 1 0,0 0 0,0 0 0,0-1 1,0 1-1,0-1 0,0 1 0,0-1 0,0 1 1,0-1-1,0 0 0,0 1 0,0-1 0,0 0 1,0 0-1,0 0 0,1 1 0,-1-1 0,0 0 1,1 0-1,-1 0 0,1 0 0,-1 0 0,1-1 1,-1 1-1,1 0 0,0 0 0,-1 0 0,1 0 1,0 0-1,0 0 0,0-1 0,0 1 1,0 0-1,0 0 0,0 0 0,1-2 0,-1-2 51,1 1 0,1-1 0,-1 0 0,1 1 0,-1-1-1,1 1 1,5-9 0,-3 7 141,0 1 1,0-1-1,1 1 1,0-1-1,0 1 1,0 1-1,0-1 0,1 1 1,0 0-1,0 0 1,0 1-1,0-1 1,1 1-1,-1 1 0,1-1 1,-1 1-1,10-1 1,-13 2-133,0 3-76,9 5 82,-2 4-35,-4 6-17,-4 14 0,-6-22 0,1-4 0,0 3-207,0 0 0,-1 0 0,0 0 0,0-1 1,-1 1-1,0-1 0,0 0 0,0-1 0,-1 1 0,0-1 0,-1 0 0,1-1 0,-1 1 0,0-1 1,-1-1-1,1 1 0,-1-1 0,0-1 0,0 1 0,0-1 0,-11 2 0,17-4 165,1 0 0,-1-1 0,0 0 0,0 1 0,1-1 0,-1 0-1,0 1 1,0-1 0,0 0 0,1 0 0,-1-1 0,0 1 0,0 0 0,0-1 0,1 1 0,-1-1-1,0 1 1,1-1 0,-1 0 0,0 0 0,1 0 0,-1 0 0,1 0 0,-1 0 0,1 0-1,0 0 1,-1 0 0,1-1 0,0 1 0,0-1 0,0 1 0,0-1 0,0 1 0,0-1-1,0 1 1,1-1 0,-1 0 0,1 0 0,-1 1 0,1-1 0,-1 0 0,1 0 0,0 0-1,0 1 1,0-1 0,0-3 0,0-4 284,1-1 0,0 1-1,0 0 1,1 0 0,0 0-1,0 1 1,1-1 0,4-8-1,-5 12-54,0 0 1,1 0-1,0 0 0,0 1 0,1-1 1,-1 1-1,1 0 0,0 0 0,5-4 0,-7 7-382,12-5-497,-7 4-2142,0 2 2464,15 3-9108,-10 6 526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6:40.860"/>
    </inkml:context>
    <inkml:brush xml:id="br0">
      <inkml:brushProperty name="width" value="0.05" units="cm"/>
      <inkml:brushProperty name="height" value="0.05" units="cm"/>
    </inkml:brush>
  </inkml:definitions>
  <inkml:trace contextRef="#ctx0" brushRef="#br0">1 176 0,'0'0'16116,"24"-33"-12420,10 0-1896,-33 32-1582,41-34 2008,-40 34-1961,45-31 5519,-42 26-5239,3 0 808,34-4-589,-24 6-764,0 2 0,-1 0 0,1 0 0,-1 0 0,3 2 0,2-1 0,-3 0 0,0-1 0,0 1 0,1 0 0,3 1 0,0 0 0,-1 2 0,-1 0 0,-3 0 0,-1 0 0,1 0 0,-1 0 0,2 0 0,1 0 0,-3 0 0,-1 1 0,0 0 0,1 1 0,1 0 0,2 0 0,-1 0 0,-1 0 0,-2-1 0,1 1 0,1 0 0,1 0 0,-3 1 0,0-1 0,0-1 0,-1 0 0,3 1 0,-4 2 0,2-1 0,0 2 0,1 0 0,0 1 0,-1-1 0,-3 0 0,0-1 0,-1 2 0,0 0 0,0 0 0,0 0 0,1-1 0,-2 3 0,0 1 0,1 0 0,-1-1 0,0 0 0,0-1 0,0 2 0,0 0 0,1 1 0,-1 3 0,-2-3 0,1-1 0,-2 0 0,-1-1 0,2 2 0,-2-1 0,0 3 0,-2-1 0,-1 1 0,-1 2 0,0 2 0,-1 0 0,-2-2 0,1 1 0,0 0 0,-1 1 0,-1-2 0,-1 1 0,-1-2 0,1 1 0,-1-2 0,-1 0 0,0-3-39,3-9-751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2:18.941"/>
    </inkml:context>
    <inkml:brush xml:id="br0">
      <inkml:brushProperty name="width" value="0.05" units="cm"/>
      <inkml:brushProperty name="height" value="0.05" units="cm"/>
    </inkml:brush>
  </inkml:definitions>
  <inkml:trace contextRef="#ctx0" brushRef="#br0">9 68 0,'25'-44'5915,"-24"43"-5738,-1-1-1,1 1 1,0-1-1,0 1 1,0 0-1,0-1 1,0 1 0,1 0-1,-1 0 1,0 0-1,0-1 1,1 1-1,-1 1 1,1-1-1,-1 0 1,1 0-1,-1 1 1,1-1-1,0 0 1,-1 1-1,1 0 1,0-1 0,-1 1-1,1 0 1,0 0-1,-1 0 1,1 0-1,0 0 1,-1 0-1,1 1 1,0-1-1,-1 0 1,1 1-1,0-1 1,-1 1 0,1 0-1,-1 0 1,1-1-1,-1 1 1,0 0-1,2 1 1,4 4 250,-1 0 0,-1 1 0,1-1 0,-1 1 0,0 0 0,0 0 0,5 11 0,-6-9-201,1 0-1,-2 1 0,1-1 1,-1 1-1,-1-1 0,0 1 1,0 0-1,-1 0 0,0 0 1,0 0-1,-1 0 1,-1 0-1,0 0 0,0 0 1,-4 11-1,3-14-282,0 0 0,-1 0 0,0 0-1,0 0 1,-1-1 0,0 1 0,0-1 0,0 0 0,-6 6 0,4-7-471,0 0-1,1 0 1,-2 0 0,1-1 0,0 1-1,-1-2 1,0 1 0,0-1 0,-12 5 0,-27-2-6692,43-6 6498,16-32-1895,9 14 2849,1 2-1,1 0 1,0 1-1,1 2 1,1 0 0,44-15-1,-34 15 858,-1-3-1,0-1 0,36-24 1,-68 39-1030,0 1 0,0-2 0,0 1 0,0 0 0,-1-1 0,1 1 0,-1-1 0,1 0 0,-1 1 0,0-1 0,0 0 0,0-1 0,-1 1 0,1 0 0,-1 0 0,0-1 0,1 1 0,-2-1 0,1 1 0,0-1 0,-1 1 0,1-1 0,-1-7 0,0 11-56,0 0 0,0-1 0,0 1 0,0 0 0,0 0 0,-1-1-1,1 1 1,0 0 0,0-1 0,0 1 0,0 0 0,0 0 0,0-1 0,0 1 0,0 0 0,-1 0 0,1 0 0,0-1 0,0 1-1,0 0 1,0 0 0,-1 0 0,1-1 0,0 1 0,0 0 0,-1 0 0,1 0 0,0 0 0,0 0 0,0 0 0,-1-1 0,1 1-1,0 0 1,-1 0 0,1 0 0,0 0 0,0 0 0,-1 0 0,1 0 0,-1 0 0,-14 5 154,-9 9-11,7 2 66,1 0 1,1 1-1,1 1 0,0 0 1,1 1-1,2 1 1,0 0-1,0 0 1,-11 36-1,20-53-80,1 0-1,-1 0 1,1 0-1,0 0 1,0 0-1,0 1 1,0-1-1,1 0 1,-1 1 0,1-1-1,0 0 1,0 1-1,0-1 1,0 0-1,1 1 1,-1-1 0,1 0-1,0 1 1,0-1-1,0 0 1,0 0-1,1 0 1,-1 0-1,1 0 1,0 0 0,0 0-1,0-1 1,0 1-1,0 0 1,1-1-1,-1 0 1,1 0-1,4 3 1,-3-2-240,0-1 0,1 0-1,-1 0 1,1-1 0,0 1 0,-1-1 0,1 0-1,0-1 1,7 1 0,-6-1-621,1 0 0,-1 0 0,0-1-1,0 0 1,-1 0 0,1-1 0,11-4 0,-12 4-25,0 0 0,0-1 0,0 0 0,0 0 0,-1-1 0,1 1 0,-1-1 0,0 0 0,0 0 0,-1 0 0,6-8 0,1-2-1634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6:42.043"/>
    </inkml:context>
    <inkml:brush xml:id="br0">
      <inkml:brushProperty name="width" value="0.05" units="cm"/>
      <inkml:brushProperty name="height" value="0.05" units="cm"/>
    </inkml:brush>
  </inkml:definitions>
  <inkml:trace contextRef="#ctx0" brushRef="#br0">222 58 0,'0'0'8413,"18"-4"4345,-19 0-12358,0 1-1,0 0 1,-1-1 0,1 1-1,-1 0 1,0 0 0,0 0-1,0 0 1,0 0-1,0 1 1,-1-1 0,1 0-1,-4-1 1,4 2 96,1 1-321,0 0-1,-1 0 1,1 1-1,-1-1 0,1 0 1,-1 1-1,1-1 0,-1 1 1,0-1-1,1 1 0,-1 0 1,0 0-1,1 0 1,-1-1-1,0 2 0,1-1 1,-1 0-1,1 0 0,-1 0 1,0 1-1,1-1 0,-1 1 1,1-1-1,-1 1 0,1 0 1,-1 0-1,1 0 1,-2 1-1,-1-1 58,-17 34-16,13-20-216,0 3 0,1 4 0,0 1 0,0 0 0,-1 2 0,2 0 0,-1 0 0,1 0 0,0 0 0,0-2 0,0 0 0,0-1 0,0-2 0,1 0 0,-1-2 0,1 0 0,1-3 0,-1 0 0,0-1 0,0 1 0,1-3-301,3-10-1310,-1 6-3196,1-6 4203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6:42.422"/>
    </inkml:context>
    <inkml:brush xml:id="br0">
      <inkml:brushProperty name="width" value="0.05" units="cm"/>
      <inkml:brushProperty name="height" value="0.05" units="cm"/>
    </inkml:brush>
  </inkml:definitions>
  <inkml:trace contextRef="#ctx0" brushRef="#br0">194 1 0,'32'4'32616,"-49"-1"-32465,-3-1-151,1-1 0,-1-1 0,1 0 0,0 1 0,0-1 0,0-1 0,-18 0-1121,20 2-10731,-2 2-5162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6:43.594"/>
    </inkml:context>
    <inkml:brush xml:id="br0">
      <inkml:brushProperty name="width" value="0.05" units="cm"/>
      <inkml:brushProperty name="height" value="0.05" units="cm"/>
    </inkml:brush>
  </inkml:definitions>
  <inkml:trace contextRef="#ctx0" brushRef="#br0">114 72 0,'0'0'8642,"6"-14"-2070,0 16-5942,1 1-1,-1 0 1,1 1 0,-1 0-1,11 8 1,-15-10-287,-1-1-319,0-1 1,-1 1-1,1-1 0,0 1 1,-1 0-1,1-1 0,-1 1 1,1 0-1,0-1 0,-1 1 0,0 0 1,1 0-1,-1 0 0,1-1 1,-1 1-1,0 0 0,0 0 1,1 0-1,-1 0 0,0 0 1,0 0-1,0-1 0,0 1 0,0 2 1,1 18 241,-2-19-212,-5 18 30,3-15-96,0-1 0,-1 1-1,0-1 1,0 1 0,0-1-1,-1 0 1,1-1 0,-1 1 0,0-1-1,0 0 1,0 0 0,-1 0-1,-10 3 1,14-5-97,-2 0-64,-1-1 1,1 1 0,0-1-1,-1 0 1,1 0 0,0 0-1,0-1 1,-1 0-1,1 1 1,-5-3 0,7 3 136,-1-2-25,0 1 1,1-1-1,-1 0 0,1 0 1,-1 0-1,1 0 1,0 0-1,0 0 1,0 0-1,0-1 1,0 1-1,0-1 1,1 0-1,-1 0 0,1 1 1,0-1-1,0 0 1,-1-5-1,-2 0 31,3 5 12,0-2 57,1 0 0,-1 0 0,1 0 0,0 0 1,0-1-1,0 1 0,1 0 0,1-6 0,-2 9-34,2-4 97,-1 1 0,1 0 0,0 1 0,0-1-1,1 0 1,0 1 0,-1-1 0,2 1 0,5-8 0,-1 3 193,-7 7-123,5-2-415,0 0 0,0 0 1,0 0-1,13-5 0,9 17-3009,16 16-8397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7:09.031"/>
    </inkml:context>
    <inkml:brush xml:id="br0">
      <inkml:brushProperty name="width" value="0.05" units="cm"/>
      <inkml:brushProperty name="height" value="0.05" units="cm"/>
      <inkml:brushProperty name="color" value="#00B0F0"/>
    </inkml:brush>
  </inkml:definitions>
  <inkml:trace contextRef="#ctx0" brushRef="#br0">0 11 0,'0'0'10962,"13"-9"-10423,57 7 808,-66 2-1198,54 8 1455,39 14 88,-94-21-1601,49 15 903,14 12-81,-63-27-833,48 23 263,-14-4-297,12 9 65,-47-28-70,46 32 497,-46-31-469,43 30 142,-41-29-189,40 35 438,-42-37-385,43 45 486,-22-18-330,-21-26-207,26 38 100,-27-38-76,0 1 0,1 1-1,-1 0 1,1 0-1,0-1 0,0 1 1,1-1-1,-1 0 1,4 4-1,2 4 164,-4-5-183,19 37 748,-22-40-727,14 37 59,5 42-123,-19-79 18,1 2-121,0 0 132,-1 1 1,0-1-1,0 0 1,0 1-1,0 10 1,1 2 13,-1-13 54,-1 0-1,1 0 0,-1 1 0,0-1 0,-1 0 0,0 9 0,-1 1 3040,1 2-260,1-10-3658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7:12.607"/>
    </inkml:context>
    <inkml:brush xml:id="br0">
      <inkml:brushProperty name="width" value="0.05" units="cm"/>
      <inkml:brushProperty name="height" value="0.05" units="cm"/>
      <inkml:brushProperty name="color" value="#00B0F0"/>
    </inkml:brush>
  </inkml:definitions>
  <inkml:trace contextRef="#ctx0" brushRef="#br0">0 259 0,'0'0'6399,"7"-16"-6351,52-170-551,-58 183 548,20-49 3550,-20 50-2245,0 2-1323,0 1 1,0-1-1,0 1 1,0 0-1,0-1 1,-1 1-1,1 0 1,0-1-1,0 1 1,-1 0-1,1 0 1,0 0-1,-1-1 1,1 1-1,-1 0 1,1 0-1,-1 0 1,1 0-1,-1 0 1,0 0-1,1 0 1,-1 1-1,7 28 433,11 39 98,-17-66-526,1 1-16,-1 0-1,1-1 0,-1 1 0,0 1 0,0-1 0,0 0 0,1 7 0,2 12-432,-3-21 283,22-15-1619,-21 11 1644,-1-1 64,0 0 0,0 0 0,0 1 0,0-1 0,1 0 0,0 1 0,-1-1 0,1 1 0,4-5 0,13-20-109,9-16 3039,-20 59-2555,-3 121 1231,-5-130-1478,0-4-7,1 1-9,6 65 196,-6-65-240,4 32-1607,1-18-3125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7:13.369"/>
    </inkml:context>
    <inkml:brush xml:id="br0">
      <inkml:brushProperty name="width" value="0.05" units="cm"/>
      <inkml:brushProperty name="height" value="0.05" units="cm"/>
      <inkml:brushProperty name="color" value="#00B0F0"/>
    </inkml:brush>
  </inkml:definitions>
  <inkml:trace contextRef="#ctx0" brushRef="#br0">46 33 0,'0'0'337,"6"-14"8944,-3 15-9074,-1-1 0,1 1 0,-1 0 0,1 0 0,-1 1 0,1-1 1,-1 0-1,0 1 0,0 0 0,1-1 0,-1 1 0,0 0 1,-1 0-1,1 0 0,0 0 0,2 4 0,-3-4-3,2 3-48,-1 1-1,0 0 0,0-1 1,0 1-1,-1 0 0,1 7 1,-2-11-186,0 0-1,0 1 1,-1-1 0,1 0 0,-1 0 0,1 0 0,-1 0 0,0 0 0,0 0-1,0 0 1,0 0 0,0 0 0,-1 0 0,1 0 0,-2 1 0,1-1-178,-1-2-318,-1 0 402,1 0 0,0-1-1,-1 1 1,1 0 0,0-1 0,-1 0 0,1 0-1,-4-2 1,2 0 33,1-1 0,-1 1 0,1-1 0,0-1 0,0 1 0,1 0 0,-1-1 0,1 0 0,0 0 0,0 0-1,1 0 1,-1 0 0,-2-11 0,4 13 3,1 0 165,0-1 50,0 1 0,1-1 0,-1 1 0,1 0 0,0-1 0,-1 1 0,2 0 0,-1 0 0,0 0 0,4-6 0,6 5-337,19 6-7330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7:54.916"/>
    </inkml:context>
    <inkml:brush xml:id="br0">
      <inkml:brushProperty name="width" value="0.05" units="cm"/>
      <inkml:brushProperty name="height" value="0.05" units="cm"/>
      <inkml:brushProperty name="color" value="#FFFF00"/>
    </inkml:brush>
  </inkml:definitions>
  <inkml:trace contextRef="#ctx0" brushRef="#br0">14 93 0,'0'0'3675,"-13"5"5509,32-20-7868,-17 14-965,38-28 1249,33-4 876,-70 32-2282,16-6 510,13 1-21,-28 5-519,-1 1 12,123-4 1823,-123 3-1928,23 3 222,-12-1-206,96 7 85,-106-8-125,63 8 362,-43-5-352,29 5-2,-50-7-63,21 2-33,94 18 83,-115-21-34,53 15-5,-39-11 13,-1 0 0,28 13 0,-42-16 18,4 0-27,-1-1 1,0 2-1,1-1 0,-1 1 1,0 0-1,0 0 0,0 0 0,0 1 1,8 5-1,8 3 45,-18-9-60,48 26-23,6 6-48,-55-32 94,53 35-172,-53-35 160,3 0-10,-1 0 1,1 0 0,-1 0-1,0 1 1,0 0-1,0 0 1,0 0 0,5 6-1,6 3-77,33 31-276,25 29-163,103 132-1,-103-115 460,-72-87 47,21 30-51,13 19-352,-34-49 374,4 4 15,0 1 1,-1-1 0,0 1 0,-1 0-1,6 13 1,-3-7 3,27 56-186,-32-67 183,14 28-175,21 49-34,-35-77 242,15 39-96,-2-1-67,-13-38 152,13 55-86,-14-54 61,0 0 12,0 9 8,0-9 5,1 2-11,-1 1 1,0-1-1,0 1 1,0-1 0,-1 1-1,-1 7 1,1-3 2,-6 57-10,7-64 17,-3 4-29,0 18-20,3-22 28,-1-1-1505,-2 14 4694,2-7-8336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7:57.766"/>
    </inkml:context>
    <inkml:brush xml:id="br0">
      <inkml:brushProperty name="width" value="0.05" units="cm"/>
      <inkml:brushProperty name="height" value="0.05" units="cm"/>
      <inkml:brushProperty name="color" value="#FFFF00"/>
    </inkml:brush>
  </inkml:definitions>
  <inkml:trace contextRef="#ctx0" brushRef="#br0">257 19 0,'11'-6'18475,"-33"3"-18687,0 0 0,-24 0-1,43 3-17,-37-1-589,36 1 730,-7-1-20,10 1 153,0 0 1,0-1 0,0 1-1,0 0 1,0-1 0,0 1-1,0 0 1,0 0 0,0 0-1,0 0 1,0 0-1,0 0 1,0 0 0,0 0-1,0 1 1,0-1 0,0 0-1,0 1 1,0-1 0,1 0-1,-1 1 1,0-1 0,0 1-1,0 0 1,0-1-1,1 1 1,-1-1 0,0 1-1,1 0 1,-1 0 0,0-1-1,1 1 1,-1 0 0,1 0-1,-1 0 1,1 0 0,0 0-1,-1 0 1,1-1-1,0 1 1,-1 2 0,0 6-52,-15 56 68,-9-1-73,17-43 0,0-2 11,-10 25-54,17-41 81,-9 33 478,11-34-442,-1 0 0,0 0 0,0 0 1,1 0-1,-1 0 0,1 0 0,0 0 0,0 0 0,0 0 0,0-1 0,0 1 0,0 0 0,0 0 0,0-1 0,1 1 0,-1-1 0,0 1 0,1-1 0,0 0 0,-1 1 0,1-1 0,0 0 0,-1 0 0,1 0 0,0 0 0,0-1 0,0 1 0,0 0 0,2 0 0,3 2 129,-4-2-93,19 5-304,29 4-4837,-47-10 3505,8 2-1357,-5-3-1770,-5 1 4058,13-7-3088,-6-2 1224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7:58.129"/>
    </inkml:context>
    <inkml:brush xml:id="br0">
      <inkml:brushProperty name="width" value="0.05" units="cm"/>
      <inkml:brushProperty name="height" value="0.05" units="cm"/>
      <inkml:brushProperty name="color" value="#FFFF00"/>
    </inkml:brush>
  </inkml:definitions>
  <inkml:trace contextRef="#ctx0" brushRef="#br0">205 59 0,'0'0'16536,"-9"-14"-14740,-23 4-1138,0 2 1,-45-4 0,74 11-1173,-13-1-890,8 1-3567,1-1 4921,-13-6-10995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7:07:58.745"/>
    </inkml:context>
    <inkml:brush xml:id="br0">
      <inkml:brushProperty name="width" value="0.05" units="cm"/>
      <inkml:brushProperty name="height" value="0.05" units="cm"/>
      <inkml:brushProperty name="color" value="#FFFF00"/>
    </inkml:brush>
  </inkml:definitions>
  <inkml:trace contextRef="#ctx0" brushRef="#br0">34 12 0,'0'0'3144,"13"2"-2360,-6-1 3899,-3 1-4492,-1-1 1,0 0 0,0 1-1,0-1 1,0 1 0,0 0-1,0 0 1,0 0 0,-1 1-1,1-1 1,-1 1 0,1-1-1,-1 1 1,0 0 0,0 0-1,0-1 1,-1 2 0,1-1-1,-1 0 1,2 4 0,-2-4-66,0-2-108,0 0 0,-1 0-1,1 0 1,-1 0 0,1 0 0,-1 0 0,1 0 0,-1 0 0,0 0 0,0 0-1,1 0 1,-1 0 0,0 0 0,0 0 0,0 0 0,0 0 0,0 0 0,0 0-1,0 0 1,0 1 0,-1-1 0,1 0 0,-1 1 0,-7 29-36,6-28-89,-1 0-1,1-1 0,-1 1 0,0-1 1,0 1-1,0-1 0,0 0 1,-1 0-1,1 0 0,0-1 0,-1 1 1,-5 1-1,6-3-65,0 1 70,0-1 0,0 0 0,0 0 0,0-1 0,0 1-1,0-1 1,0 1 0,0-1 0,1 0 0,-1 0-1,-5-3 1,6 2 44,0-1-1,1 1 0,-1-1 0,1 1 1,-1-1-1,1 0 0,0 0 1,0 0-1,0 0 0,1 0 0,-1 0 1,1 0-1,-1 0 0,1 0 1,0 0-1,0 0 0,1-4 1,12-50-106,-12 55 184,15-27-826,-15 28 443,0 0 0,1 0 0,-1 1 1,1-1-1,-1 0 0,1 1 0,0-1 0,-1 1 0,1 0 1,-1-1-1,1 1 0,0 0 0,-1 0 0,1 0 1,0 0-1,-1 1 0,4 0 0</inkml:trace>
</inkml:ink>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417401-6B90-4A1D-9E3D-C08DB45FAE69}" type="datetimeFigureOut">
              <a:rPr lang="en-CA" smtClean="0"/>
              <a:t>2023-11-30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E372E2F9-CB96-4DA5-898F-04B48814ABEE}" type="slidenum">
              <a:rPr lang="en-CA" smtClean="0"/>
              <a:t>‹#›</a:t>
            </a:fld>
            <a:endParaRPr lang="en-CA"/>
          </a:p>
        </p:txBody>
      </p:sp>
    </p:spTree>
    <p:extLst>
      <p:ext uri="{BB962C8B-B14F-4D97-AF65-F5344CB8AC3E}">
        <p14:creationId xmlns:p14="http://schemas.microsoft.com/office/powerpoint/2010/main" val="259416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417401-6B90-4A1D-9E3D-C08DB45FAE69}" type="datetimeFigureOut">
              <a:rPr lang="en-CA" smtClean="0"/>
              <a:t>2023-11-30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72E2F9-CB96-4DA5-898F-04B48814ABEE}" type="slidenum">
              <a:rPr lang="en-CA" smtClean="0"/>
              <a:t>‹#›</a:t>
            </a:fld>
            <a:endParaRPr lang="en-CA"/>
          </a:p>
        </p:txBody>
      </p:sp>
    </p:spTree>
    <p:extLst>
      <p:ext uri="{BB962C8B-B14F-4D97-AF65-F5344CB8AC3E}">
        <p14:creationId xmlns:p14="http://schemas.microsoft.com/office/powerpoint/2010/main" val="33104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417401-6B90-4A1D-9E3D-C08DB45FAE69}" type="datetimeFigureOut">
              <a:rPr lang="en-CA" smtClean="0"/>
              <a:t>2023-11-30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72E2F9-CB96-4DA5-898F-04B48814ABEE}" type="slidenum">
              <a:rPr lang="en-CA" smtClean="0"/>
              <a:t>‹#›</a:t>
            </a:fld>
            <a:endParaRPr lang="en-CA"/>
          </a:p>
        </p:txBody>
      </p:sp>
    </p:spTree>
    <p:extLst>
      <p:ext uri="{BB962C8B-B14F-4D97-AF65-F5344CB8AC3E}">
        <p14:creationId xmlns:p14="http://schemas.microsoft.com/office/powerpoint/2010/main" val="2835584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417401-6B90-4A1D-9E3D-C08DB45FAE69}" type="datetimeFigureOut">
              <a:rPr lang="en-CA" smtClean="0"/>
              <a:t>2023-11-30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72E2F9-CB96-4DA5-898F-04B48814ABEE}" type="slidenum">
              <a:rPr lang="en-CA" smtClean="0"/>
              <a:t>‹#›</a:t>
            </a:fld>
            <a:endParaRPr lang="en-CA"/>
          </a:p>
        </p:txBody>
      </p:sp>
    </p:spTree>
    <p:extLst>
      <p:ext uri="{BB962C8B-B14F-4D97-AF65-F5344CB8AC3E}">
        <p14:creationId xmlns:p14="http://schemas.microsoft.com/office/powerpoint/2010/main" val="396556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C417401-6B90-4A1D-9E3D-C08DB45FAE69}" type="datetimeFigureOut">
              <a:rPr lang="en-CA" smtClean="0"/>
              <a:t>2023-11-30</a:t>
            </a:fld>
            <a:endParaRPr lang="en-CA"/>
          </a:p>
        </p:txBody>
      </p:sp>
      <p:sp>
        <p:nvSpPr>
          <p:cNvPr id="5" name="Footer Placeholder 4"/>
          <p:cNvSpPr>
            <a:spLocks noGrp="1"/>
          </p:cNvSpPr>
          <p:nvPr>
            <p:ph type="ftr" sz="quarter" idx="11"/>
          </p:nvPr>
        </p:nvSpPr>
        <p:spPr>
          <a:xfrm>
            <a:off x="2182708" y="6272784"/>
            <a:ext cx="6327648" cy="365125"/>
          </a:xfrm>
        </p:spPr>
        <p:txBody>
          <a:bodyPr/>
          <a:lstStyle/>
          <a:p>
            <a:endParaRPr lang="en-CA"/>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372E2F9-CB96-4DA5-898F-04B48814ABEE}" type="slidenum">
              <a:rPr lang="en-CA" smtClean="0"/>
              <a:t>‹#›</a:t>
            </a:fld>
            <a:endParaRPr lang="en-CA"/>
          </a:p>
        </p:txBody>
      </p:sp>
    </p:spTree>
    <p:extLst>
      <p:ext uri="{BB962C8B-B14F-4D97-AF65-F5344CB8AC3E}">
        <p14:creationId xmlns:p14="http://schemas.microsoft.com/office/powerpoint/2010/main" val="329230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417401-6B90-4A1D-9E3D-C08DB45FAE69}" type="datetimeFigureOut">
              <a:rPr lang="en-CA" smtClean="0"/>
              <a:t>2023-11-30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72E2F9-CB96-4DA5-898F-04B48814ABEE}" type="slidenum">
              <a:rPr lang="en-CA" smtClean="0"/>
              <a:t>‹#›</a:t>
            </a:fld>
            <a:endParaRPr lang="en-CA"/>
          </a:p>
        </p:txBody>
      </p:sp>
    </p:spTree>
    <p:extLst>
      <p:ext uri="{BB962C8B-B14F-4D97-AF65-F5344CB8AC3E}">
        <p14:creationId xmlns:p14="http://schemas.microsoft.com/office/powerpoint/2010/main" val="2344617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417401-6B90-4A1D-9E3D-C08DB45FAE69}" type="datetimeFigureOut">
              <a:rPr lang="en-CA" smtClean="0"/>
              <a:t>2023-11-30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372E2F9-CB96-4DA5-898F-04B48814ABEE}" type="slidenum">
              <a:rPr lang="en-CA" smtClean="0"/>
              <a:t>‹#›</a:t>
            </a:fld>
            <a:endParaRPr lang="en-CA"/>
          </a:p>
        </p:txBody>
      </p:sp>
    </p:spTree>
    <p:extLst>
      <p:ext uri="{BB962C8B-B14F-4D97-AF65-F5344CB8AC3E}">
        <p14:creationId xmlns:p14="http://schemas.microsoft.com/office/powerpoint/2010/main" val="388883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417401-6B90-4A1D-9E3D-C08DB45FAE69}" type="datetimeFigureOut">
              <a:rPr lang="en-CA" smtClean="0"/>
              <a:t>2023-11-30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372E2F9-CB96-4DA5-898F-04B48814ABEE}" type="slidenum">
              <a:rPr lang="en-CA" smtClean="0"/>
              <a:t>‹#›</a:t>
            </a:fld>
            <a:endParaRPr lang="en-CA"/>
          </a:p>
        </p:txBody>
      </p:sp>
    </p:spTree>
    <p:extLst>
      <p:ext uri="{BB962C8B-B14F-4D97-AF65-F5344CB8AC3E}">
        <p14:creationId xmlns:p14="http://schemas.microsoft.com/office/powerpoint/2010/main" val="4258223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417401-6B90-4A1D-9E3D-C08DB45FAE69}" type="datetimeFigureOut">
              <a:rPr lang="en-CA" smtClean="0"/>
              <a:t>2023-11-30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372E2F9-CB96-4DA5-898F-04B48814ABEE}" type="slidenum">
              <a:rPr lang="en-CA" smtClean="0"/>
              <a:t>‹#›</a:t>
            </a:fld>
            <a:endParaRPr lang="en-CA"/>
          </a:p>
        </p:txBody>
      </p:sp>
    </p:spTree>
    <p:extLst>
      <p:ext uri="{BB962C8B-B14F-4D97-AF65-F5344CB8AC3E}">
        <p14:creationId xmlns:p14="http://schemas.microsoft.com/office/powerpoint/2010/main" val="342303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417401-6B90-4A1D-9E3D-C08DB45FAE69}" type="datetimeFigureOut">
              <a:rPr lang="en-CA" smtClean="0"/>
              <a:t>2023-11-30</a:t>
            </a:fld>
            <a:endParaRPr lang="en-CA"/>
          </a:p>
        </p:txBody>
      </p:sp>
      <p:sp>
        <p:nvSpPr>
          <p:cNvPr id="6" name="Footer Placeholder 5"/>
          <p:cNvSpPr>
            <a:spLocks noGrp="1"/>
          </p:cNvSpPr>
          <p:nvPr>
            <p:ph type="ftr" sz="quarter" idx="11"/>
          </p:nvPr>
        </p:nvSpPr>
        <p:spPr/>
        <p:txBody>
          <a:bodyPr/>
          <a:lstStyle/>
          <a:p>
            <a:endParaRPr lang="en-CA"/>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372E2F9-CB96-4DA5-898F-04B48814ABEE}" type="slidenum">
              <a:rPr lang="en-CA" smtClean="0"/>
              <a:t>‹#›</a:t>
            </a:fld>
            <a:endParaRPr lang="en-CA"/>
          </a:p>
        </p:txBody>
      </p:sp>
    </p:spTree>
    <p:extLst>
      <p:ext uri="{BB962C8B-B14F-4D97-AF65-F5344CB8AC3E}">
        <p14:creationId xmlns:p14="http://schemas.microsoft.com/office/powerpoint/2010/main" val="1928682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417401-6B90-4A1D-9E3D-C08DB45FAE69}" type="datetimeFigureOut">
              <a:rPr lang="en-CA" smtClean="0"/>
              <a:t>2023-11-30</a:t>
            </a:fld>
            <a:endParaRPr lang="en-CA"/>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372E2F9-CB96-4DA5-898F-04B48814ABEE}" type="slidenum">
              <a:rPr lang="en-CA" smtClean="0"/>
              <a:t>‹#›</a:t>
            </a:fld>
            <a:endParaRPr lang="en-CA"/>
          </a:p>
        </p:txBody>
      </p:sp>
    </p:spTree>
    <p:extLst>
      <p:ext uri="{BB962C8B-B14F-4D97-AF65-F5344CB8AC3E}">
        <p14:creationId xmlns:p14="http://schemas.microsoft.com/office/powerpoint/2010/main" val="4257293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C417401-6B90-4A1D-9E3D-C08DB45FAE69}" type="datetimeFigureOut">
              <a:rPr lang="en-CA" smtClean="0"/>
              <a:t>2023-11-30</a:t>
            </a:fld>
            <a:endParaRPr lang="en-CA"/>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CA"/>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372E2F9-CB96-4DA5-898F-04B48814ABEE}" type="slidenum">
              <a:rPr lang="en-CA" smtClean="0"/>
              <a:t>‹#›</a:t>
            </a:fld>
            <a:endParaRPr lang="en-CA"/>
          </a:p>
        </p:txBody>
      </p:sp>
    </p:spTree>
    <p:extLst>
      <p:ext uri="{BB962C8B-B14F-4D97-AF65-F5344CB8AC3E}">
        <p14:creationId xmlns:p14="http://schemas.microsoft.com/office/powerpoint/2010/main" val="309176280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108/AEAT-01-2019-002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image" Target="../media/image60.png"/><Relationship Id="rId21" Type="http://schemas.openxmlformats.org/officeDocument/2006/relationships/image" Target="../media/image12.png"/><Relationship Id="rId42" Type="http://schemas.openxmlformats.org/officeDocument/2006/relationships/customXml" Target="../ink/ink21.xml"/><Relationship Id="rId63" Type="http://schemas.openxmlformats.org/officeDocument/2006/relationships/image" Target="../media/image33.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1.png"/><Relationship Id="rId170" Type="http://schemas.openxmlformats.org/officeDocument/2006/relationships/customXml" Target="../ink/ink85.xml"/><Relationship Id="rId107" Type="http://schemas.openxmlformats.org/officeDocument/2006/relationships/image" Target="../media/image55.png"/><Relationship Id="rId11" Type="http://schemas.openxmlformats.org/officeDocument/2006/relationships/image" Target="../media/image710.png"/><Relationship Id="rId32" Type="http://schemas.openxmlformats.org/officeDocument/2006/relationships/customXml" Target="../ink/ink16.xml"/><Relationship Id="rId53" Type="http://schemas.openxmlformats.org/officeDocument/2006/relationships/image" Target="../media/image28.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6.png"/><Relationship Id="rId5" Type="http://schemas.openxmlformats.org/officeDocument/2006/relationships/image" Target="../media/image410.png"/><Relationship Id="rId95" Type="http://schemas.openxmlformats.org/officeDocument/2006/relationships/image" Target="../media/image49.png"/><Relationship Id="rId160" Type="http://schemas.openxmlformats.org/officeDocument/2006/relationships/customXml" Target="../ink/ink80.xml"/><Relationship Id="rId22" Type="http://schemas.openxmlformats.org/officeDocument/2006/relationships/customXml" Target="../ink/ink11.xml"/><Relationship Id="rId43" Type="http://schemas.openxmlformats.org/officeDocument/2006/relationships/image" Target="../media/image23.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1.png"/><Relationship Id="rId85" Type="http://schemas.openxmlformats.org/officeDocument/2006/relationships/image" Target="../media/image44.png"/><Relationship Id="rId150" Type="http://schemas.openxmlformats.org/officeDocument/2006/relationships/customXml" Target="../ink/ink75.xml"/><Relationship Id="rId171" Type="http://schemas.openxmlformats.org/officeDocument/2006/relationships/image" Target="../media/image87.png"/><Relationship Id="rId12" Type="http://schemas.openxmlformats.org/officeDocument/2006/relationships/customXml" Target="../ink/ink6.xml"/><Relationship Id="rId33" Type="http://schemas.openxmlformats.org/officeDocument/2006/relationships/image" Target="../media/image18.png"/><Relationship Id="rId108" Type="http://schemas.openxmlformats.org/officeDocument/2006/relationships/customXml" Target="../ink/ink54.xml"/><Relationship Id="rId129" Type="http://schemas.openxmlformats.org/officeDocument/2006/relationships/image" Target="../media/image66.png"/><Relationship Id="rId54" Type="http://schemas.openxmlformats.org/officeDocument/2006/relationships/customXml" Target="../ink/ink27.xml"/><Relationship Id="rId75" Type="http://schemas.openxmlformats.org/officeDocument/2006/relationships/image" Target="../media/image39.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13.png"/><Relationship Id="rId28" Type="http://schemas.openxmlformats.org/officeDocument/2006/relationships/customXml" Target="../ink/ink14.xml"/><Relationship Id="rId49" Type="http://schemas.openxmlformats.org/officeDocument/2006/relationships/image" Target="../media/image26.png"/><Relationship Id="rId114" Type="http://schemas.openxmlformats.org/officeDocument/2006/relationships/customXml" Target="../ink/ink57.xml"/><Relationship Id="rId119" Type="http://schemas.openxmlformats.org/officeDocument/2006/relationships/image" Target="../media/image61.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4.png"/><Relationship Id="rId81" Type="http://schemas.openxmlformats.org/officeDocument/2006/relationships/image" Target="../media/image42.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69.png"/><Relationship Id="rId151" Type="http://schemas.openxmlformats.org/officeDocument/2006/relationships/image" Target="../media/image77.png"/><Relationship Id="rId156" Type="http://schemas.openxmlformats.org/officeDocument/2006/relationships/customXml" Target="../ink/ink78.xml"/><Relationship Id="rId172" Type="http://schemas.openxmlformats.org/officeDocument/2006/relationships/customXml" Target="../ink/ink86.xml"/><Relationship Id="rId13" Type="http://schemas.openxmlformats.org/officeDocument/2006/relationships/image" Target="../media/image810.png"/><Relationship Id="rId18" Type="http://schemas.openxmlformats.org/officeDocument/2006/relationships/customXml" Target="../ink/ink9.xml"/><Relationship Id="rId39" Type="http://schemas.openxmlformats.org/officeDocument/2006/relationships/image" Target="../media/image21.png"/><Relationship Id="rId109" Type="http://schemas.openxmlformats.org/officeDocument/2006/relationships/image" Target="../media/image56.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9.png"/><Relationship Id="rId76" Type="http://schemas.openxmlformats.org/officeDocument/2006/relationships/customXml" Target="../ink/ink38.xml"/><Relationship Id="rId97" Type="http://schemas.openxmlformats.org/officeDocument/2006/relationships/image" Target="../media/image50.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4.png"/><Relationship Id="rId141" Type="http://schemas.openxmlformats.org/officeDocument/2006/relationships/image" Target="../media/image72.png"/><Relationship Id="rId146" Type="http://schemas.openxmlformats.org/officeDocument/2006/relationships/customXml" Target="../ink/ink73.xml"/><Relationship Id="rId167" Type="http://schemas.openxmlformats.org/officeDocument/2006/relationships/image" Target="../media/image85.png"/><Relationship Id="rId7" Type="http://schemas.openxmlformats.org/officeDocument/2006/relationships/image" Target="../media/image5.png"/><Relationship Id="rId71" Type="http://schemas.openxmlformats.org/officeDocument/2006/relationships/image" Target="../media/image37.png"/><Relationship Id="rId92" Type="http://schemas.openxmlformats.org/officeDocument/2006/relationships/customXml" Target="../ink/ink46.xml"/><Relationship Id="rId162" Type="http://schemas.openxmlformats.org/officeDocument/2006/relationships/customXml" Target="../ink/ink81.xml"/><Relationship Id="rId2" Type="http://schemas.openxmlformats.org/officeDocument/2006/relationships/customXml" Target="../ink/ink1.xml"/><Relationship Id="rId29" Type="http://schemas.openxmlformats.org/officeDocument/2006/relationships/image" Target="../media/image16.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4.png"/><Relationship Id="rId66" Type="http://schemas.openxmlformats.org/officeDocument/2006/relationships/customXml" Target="../ink/ink33.xml"/><Relationship Id="rId87" Type="http://schemas.openxmlformats.org/officeDocument/2006/relationships/image" Target="../media/image45.png"/><Relationship Id="rId110" Type="http://schemas.openxmlformats.org/officeDocument/2006/relationships/customXml" Target="../ink/ink55.xml"/><Relationship Id="rId115" Type="http://schemas.openxmlformats.org/officeDocument/2006/relationships/image" Target="../media/image59.png"/><Relationship Id="rId131" Type="http://schemas.openxmlformats.org/officeDocument/2006/relationships/image" Target="../media/image67.png"/><Relationship Id="rId136" Type="http://schemas.openxmlformats.org/officeDocument/2006/relationships/customXml" Target="../ink/ink68.xml"/><Relationship Id="rId157" Type="http://schemas.openxmlformats.org/officeDocument/2006/relationships/image" Target="../media/image80.png"/><Relationship Id="rId61" Type="http://schemas.openxmlformats.org/officeDocument/2006/relationships/image" Target="../media/image32.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88.png"/><Relationship Id="rId19" Type="http://schemas.openxmlformats.org/officeDocument/2006/relationships/image" Target="../media/image11.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19.png"/><Relationship Id="rId56" Type="http://schemas.openxmlformats.org/officeDocument/2006/relationships/customXml" Target="../ink/ink28.xml"/><Relationship Id="rId77" Type="http://schemas.openxmlformats.org/officeDocument/2006/relationships/image" Target="../media/image40.png"/><Relationship Id="rId100" Type="http://schemas.openxmlformats.org/officeDocument/2006/relationships/customXml" Target="../ink/ink50.xml"/><Relationship Id="rId105" Type="http://schemas.openxmlformats.org/officeDocument/2006/relationships/image" Target="../media/image54.png"/><Relationship Id="rId126" Type="http://schemas.openxmlformats.org/officeDocument/2006/relationships/customXml" Target="../ink/ink63.xml"/><Relationship Id="rId147" Type="http://schemas.openxmlformats.org/officeDocument/2006/relationships/image" Target="../media/image75.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27.png"/><Relationship Id="rId72" Type="http://schemas.openxmlformats.org/officeDocument/2006/relationships/customXml" Target="../ink/ink36.xml"/><Relationship Id="rId93" Type="http://schemas.openxmlformats.org/officeDocument/2006/relationships/image" Target="../media/image48.png"/><Relationship Id="rId98" Type="http://schemas.openxmlformats.org/officeDocument/2006/relationships/customXml" Target="../ink/ink49.xml"/><Relationship Id="rId121" Type="http://schemas.openxmlformats.org/officeDocument/2006/relationships/image" Target="../media/image62.png"/><Relationship Id="rId142" Type="http://schemas.openxmlformats.org/officeDocument/2006/relationships/customXml" Target="../ink/ink71.xml"/><Relationship Id="rId163" Type="http://schemas.openxmlformats.org/officeDocument/2006/relationships/image" Target="../media/image83.png"/><Relationship Id="rId3" Type="http://schemas.openxmlformats.org/officeDocument/2006/relationships/image" Target="../media/image310.png"/><Relationship Id="rId25" Type="http://schemas.openxmlformats.org/officeDocument/2006/relationships/image" Target="../media/image14.png"/><Relationship Id="rId46" Type="http://schemas.openxmlformats.org/officeDocument/2006/relationships/customXml" Target="../ink/ink23.xml"/><Relationship Id="rId67" Type="http://schemas.openxmlformats.org/officeDocument/2006/relationships/image" Target="../media/image35.png"/><Relationship Id="rId116" Type="http://schemas.openxmlformats.org/officeDocument/2006/relationships/customXml" Target="../ink/ink58.xml"/><Relationship Id="rId137" Type="http://schemas.openxmlformats.org/officeDocument/2006/relationships/image" Target="../media/image70.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2.png"/><Relationship Id="rId62" Type="http://schemas.openxmlformats.org/officeDocument/2006/relationships/customXml" Target="../ink/ink31.xml"/><Relationship Id="rId83" Type="http://schemas.openxmlformats.org/officeDocument/2006/relationships/image" Target="../media/image43.png"/><Relationship Id="rId88" Type="http://schemas.openxmlformats.org/officeDocument/2006/relationships/customXml" Target="../ink/ink44.xml"/><Relationship Id="rId111" Type="http://schemas.openxmlformats.org/officeDocument/2006/relationships/image" Target="../media/image57.png"/><Relationship Id="rId132" Type="http://schemas.openxmlformats.org/officeDocument/2006/relationships/customXml" Target="../ink/ink66.xml"/><Relationship Id="rId153" Type="http://schemas.openxmlformats.org/officeDocument/2006/relationships/image" Target="../media/image78.png"/><Relationship Id="rId174" Type="http://schemas.openxmlformats.org/officeDocument/2006/relationships/customXml" Target="../ink/ink87.xml"/><Relationship Id="rId15" Type="http://schemas.openxmlformats.org/officeDocument/2006/relationships/image" Target="../media/image9.png"/><Relationship Id="rId36" Type="http://schemas.openxmlformats.org/officeDocument/2006/relationships/customXml" Target="../ink/ink18.xml"/><Relationship Id="rId57" Type="http://schemas.openxmlformats.org/officeDocument/2006/relationships/image" Target="../media/image30.png"/><Relationship Id="rId106" Type="http://schemas.openxmlformats.org/officeDocument/2006/relationships/customXml" Target="../ink/ink53.xml"/><Relationship Id="rId127" Type="http://schemas.openxmlformats.org/officeDocument/2006/relationships/image" Target="../media/image65.png"/><Relationship Id="rId10" Type="http://schemas.openxmlformats.org/officeDocument/2006/relationships/customXml" Target="../ink/ink5.xml"/><Relationship Id="rId31" Type="http://schemas.openxmlformats.org/officeDocument/2006/relationships/image" Target="../media/image17.png"/><Relationship Id="rId52" Type="http://schemas.openxmlformats.org/officeDocument/2006/relationships/customXml" Target="../ink/ink26.xml"/><Relationship Id="rId73" Type="http://schemas.openxmlformats.org/officeDocument/2006/relationships/image" Target="../media/image38.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1.png"/><Relationship Id="rId101" Type="http://schemas.openxmlformats.org/officeDocument/2006/relationships/image" Target="../media/image52.png"/><Relationship Id="rId122" Type="http://schemas.openxmlformats.org/officeDocument/2006/relationships/customXml" Target="../ink/ink61.xml"/><Relationship Id="rId143" Type="http://schemas.openxmlformats.org/officeDocument/2006/relationships/image" Target="../media/image73.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86.png"/><Relationship Id="rId4" Type="http://schemas.openxmlformats.org/officeDocument/2006/relationships/customXml" Target="../ink/ink2.xml"/><Relationship Id="rId9" Type="http://schemas.openxmlformats.org/officeDocument/2006/relationships/image" Target="../media/image610.png"/><Relationship Id="rId26" Type="http://schemas.openxmlformats.org/officeDocument/2006/relationships/customXml" Target="../ink/ink13.xml"/><Relationship Id="rId47" Type="http://schemas.openxmlformats.org/officeDocument/2006/relationships/image" Target="../media/image25.png"/><Relationship Id="rId68" Type="http://schemas.openxmlformats.org/officeDocument/2006/relationships/customXml" Target="../ink/ink34.xml"/><Relationship Id="rId89" Type="http://schemas.openxmlformats.org/officeDocument/2006/relationships/image" Target="../media/image46.png"/><Relationship Id="rId112" Type="http://schemas.openxmlformats.org/officeDocument/2006/relationships/customXml" Target="../ink/ink56.xml"/><Relationship Id="rId133" Type="http://schemas.openxmlformats.org/officeDocument/2006/relationships/image" Target="../media/image68.png"/><Relationship Id="rId154" Type="http://schemas.openxmlformats.org/officeDocument/2006/relationships/customXml" Target="../ink/ink77.xml"/><Relationship Id="rId175" Type="http://schemas.openxmlformats.org/officeDocument/2006/relationships/image" Target="../media/image89.png"/><Relationship Id="rId16" Type="http://schemas.openxmlformats.org/officeDocument/2006/relationships/customXml" Target="../ink/ink8.xml"/><Relationship Id="rId37" Type="http://schemas.openxmlformats.org/officeDocument/2006/relationships/image" Target="../media/image20.png"/><Relationship Id="rId58" Type="http://schemas.openxmlformats.org/officeDocument/2006/relationships/customXml" Target="../ink/ink29.xml"/><Relationship Id="rId79" Type="http://schemas.openxmlformats.org/officeDocument/2006/relationships/image" Target="../media/image41.png"/><Relationship Id="rId102" Type="http://schemas.openxmlformats.org/officeDocument/2006/relationships/customXml" Target="../ink/ink51.xml"/><Relationship Id="rId123" Type="http://schemas.openxmlformats.org/officeDocument/2006/relationships/image" Target="../media/image63.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4.png"/><Relationship Id="rId27" Type="http://schemas.openxmlformats.org/officeDocument/2006/relationships/image" Target="../media/image15.png"/><Relationship Id="rId48" Type="http://schemas.openxmlformats.org/officeDocument/2006/relationships/customXml" Target="../ink/ink24.xml"/><Relationship Id="rId69" Type="http://schemas.openxmlformats.org/officeDocument/2006/relationships/image" Target="../media/image36.png"/><Relationship Id="rId113" Type="http://schemas.openxmlformats.org/officeDocument/2006/relationships/image" Target="../media/image58.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79.png"/><Relationship Id="rId17" Type="http://schemas.openxmlformats.org/officeDocument/2006/relationships/image" Target="../media/image10.png"/><Relationship Id="rId38" Type="http://schemas.openxmlformats.org/officeDocument/2006/relationships/customXml" Target="../ink/ink19.xml"/><Relationship Id="rId59" Type="http://schemas.openxmlformats.org/officeDocument/2006/relationships/image" Target="../media/image31.png"/><Relationship Id="rId103" Type="http://schemas.openxmlformats.org/officeDocument/2006/relationships/image" Target="../media/image53.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47.png"/><Relationship Id="rId145" Type="http://schemas.openxmlformats.org/officeDocument/2006/relationships/image" Target="../media/image74.png"/><Relationship Id="rId166" Type="http://schemas.openxmlformats.org/officeDocument/2006/relationships/customXml" Target="../ink/ink83.xml"/></Relationships>
</file>

<file path=ppt/slides/_rels/slide7.xml.rels><?xml version="1.0" encoding="UTF-8" standalone="yes"?>
<Relationships xmlns="http://schemas.openxmlformats.org/package/2006/relationships"><Relationship Id="rId8" Type="http://schemas.openxmlformats.org/officeDocument/2006/relationships/customXml" Target="../ink/ink91.xml"/><Relationship Id="rId13" Type="http://schemas.openxmlformats.org/officeDocument/2006/relationships/image" Target="../media/image94.png"/><Relationship Id="rId18" Type="http://schemas.openxmlformats.org/officeDocument/2006/relationships/customXml" Target="../ink/ink96.xml"/><Relationship Id="rId26" Type="http://schemas.openxmlformats.org/officeDocument/2006/relationships/customXml" Target="../ink/ink100.xml"/><Relationship Id="rId3" Type="http://schemas.openxmlformats.org/officeDocument/2006/relationships/image" Target="../media/image90.png"/><Relationship Id="rId21" Type="http://schemas.openxmlformats.org/officeDocument/2006/relationships/image" Target="../media/image98.png"/><Relationship Id="rId7" Type="http://schemas.openxmlformats.org/officeDocument/2006/relationships/image" Target="../media/image92.png"/><Relationship Id="rId12" Type="http://schemas.openxmlformats.org/officeDocument/2006/relationships/customXml" Target="../ink/ink93.xml"/><Relationship Id="rId17" Type="http://schemas.openxmlformats.org/officeDocument/2006/relationships/image" Target="../media/image96.png"/><Relationship Id="rId25" Type="http://schemas.openxmlformats.org/officeDocument/2006/relationships/image" Target="../media/image100.png"/><Relationship Id="rId2" Type="http://schemas.openxmlformats.org/officeDocument/2006/relationships/customXml" Target="../ink/ink88.xml"/><Relationship Id="rId16" Type="http://schemas.openxmlformats.org/officeDocument/2006/relationships/customXml" Target="../ink/ink95.xml"/><Relationship Id="rId20" Type="http://schemas.openxmlformats.org/officeDocument/2006/relationships/customXml" Target="../ink/ink97.xml"/><Relationship Id="rId1" Type="http://schemas.openxmlformats.org/officeDocument/2006/relationships/slideLayout" Target="../slideLayouts/slideLayout2.xml"/><Relationship Id="rId6" Type="http://schemas.openxmlformats.org/officeDocument/2006/relationships/customXml" Target="../ink/ink90.xml"/><Relationship Id="rId11" Type="http://schemas.openxmlformats.org/officeDocument/2006/relationships/image" Target="../media/image93.png"/><Relationship Id="rId24" Type="http://schemas.openxmlformats.org/officeDocument/2006/relationships/customXml" Target="../ink/ink99.xml"/><Relationship Id="rId5" Type="http://schemas.openxmlformats.org/officeDocument/2006/relationships/image" Target="../media/image91.png"/><Relationship Id="rId15" Type="http://schemas.openxmlformats.org/officeDocument/2006/relationships/image" Target="../media/image95.png"/><Relationship Id="rId23" Type="http://schemas.openxmlformats.org/officeDocument/2006/relationships/image" Target="../media/image99.png"/><Relationship Id="rId10" Type="http://schemas.openxmlformats.org/officeDocument/2006/relationships/customXml" Target="../ink/ink92.xml"/><Relationship Id="rId19" Type="http://schemas.openxmlformats.org/officeDocument/2006/relationships/image" Target="../media/image97.png"/><Relationship Id="rId4" Type="http://schemas.openxmlformats.org/officeDocument/2006/relationships/customXml" Target="../ink/ink89.xml"/><Relationship Id="rId9" Type="http://schemas.openxmlformats.org/officeDocument/2006/relationships/image" Target="../media/image34.png"/><Relationship Id="rId14" Type="http://schemas.openxmlformats.org/officeDocument/2006/relationships/customXml" Target="../ink/ink94.xml"/><Relationship Id="rId22" Type="http://schemas.openxmlformats.org/officeDocument/2006/relationships/customXml" Target="../ink/ink98.xml"/><Relationship Id="rId27" Type="http://schemas.openxmlformats.org/officeDocument/2006/relationships/image" Target="../media/image101.png"/></Relationships>
</file>

<file path=ppt/slides/_rels/slide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1824-C900-C9F2-29C8-2EA96C3A200F}"/>
              </a:ext>
            </a:extLst>
          </p:cNvPr>
          <p:cNvSpPr>
            <a:spLocks noGrp="1"/>
          </p:cNvSpPr>
          <p:nvPr>
            <p:ph type="ctrTitle"/>
          </p:nvPr>
        </p:nvSpPr>
        <p:spPr/>
        <p:txBody>
          <a:bodyPr>
            <a:normAutofit/>
          </a:bodyPr>
          <a:lstStyle/>
          <a:p>
            <a:r>
              <a:rPr lang="en-US" sz="4000" b="0" i="0" u="none" strike="noStrike" dirty="0">
                <a:solidFill>
                  <a:srgbClr val="000000"/>
                </a:solidFill>
                <a:effectLst/>
                <a:latin typeface="Arial" panose="020B0604020202020204" pitchFamily="34" charset="0"/>
              </a:rPr>
              <a:t>3D Solar System Simulation for Efficient Interplanetary Travel Routes</a:t>
            </a:r>
            <a:endParaRPr lang="en-CA" sz="4000" dirty="0"/>
          </a:p>
        </p:txBody>
      </p:sp>
      <p:sp>
        <p:nvSpPr>
          <p:cNvPr id="3" name="Subtitle 2">
            <a:extLst>
              <a:ext uri="{FF2B5EF4-FFF2-40B4-BE49-F238E27FC236}">
                <a16:creationId xmlns:a16="http://schemas.microsoft.com/office/drawing/2014/main" id="{AACE43AC-30B4-A558-8294-3D5DE5F791DF}"/>
              </a:ext>
            </a:extLst>
          </p:cNvPr>
          <p:cNvSpPr>
            <a:spLocks noGrp="1"/>
          </p:cNvSpPr>
          <p:nvPr>
            <p:ph type="subTitle" idx="1"/>
          </p:nvPr>
        </p:nvSpPr>
        <p:spPr/>
        <p:txBody>
          <a:bodyPr/>
          <a:lstStyle/>
          <a:p>
            <a:r>
              <a:rPr lang="en-US" dirty="0"/>
              <a:t>Spoiler: It is harder than I imagined</a:t>
            </a:r>
            <a:endParaRPr lang="en-CA" dirty="0"/>
          </a:p>
        </p:txBody>
      </p:sp>
    </p:spTree>
    <p:extLst>
      <p:ext uri="{BB962C8B-B14F-4D97-AF65-F5344CB8AC3E}">
        <p14:creationId xmlns:p14="http://schemas.microsoft.com/office/powerpoint/2010/main" val="2417918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7EB71-50A2-F45E-0607-957B3BBC396B}"/>
              </a:ext>
            </a:extLst>
          </p:cNvPr>
          <p:cNvSpPr>
            <a:spLocks noGrp="1"/>
          </p:cNvSpPr>
          <p:nvPr>
            <p:ph type="title"/>
          </p:nvPr>
        </p:nvSpPr>
        <p:spPr/>
        <p:txBody>
          <a:bodyPr/>
          <a:lstStyle/>
          <a:p>
            <a:r>
              <a:rPr lang="en-US" dirty="0"/>
              <a:t>Kepler 3- The finale</a:t>
            </a:r>
            <a:endParaRPr lang="en-CA" dirty="0"/>
          </a:p>
        </p:txBody>
      </p:sp>
      <p:sp>
        <p:nvSpPr>
          <p:cNvPr id="3" name="Content Placeholder 2">
            <a:extLst>
              <a:ext uri="{FF2B5EF4-FFF2-40B4-BE49-F238E27FC236}">
                <a16:creationId xmlns:a16="http://schemas.microsoft.com/office/drawing/2014/main" id="{3ABE8252-FB2D-BAF0-F98B-31705E0013F7}"/>
              </a:ext>
            </a:extLst>
          </p:cNvPr>
          <p:cNvSpPr>
            <a:spLocks noGrp="1"/>
          </p:cNvSpPr>
          <p:nvPr>
            <p:ph idx="1"/>
          </p:nvPr>
        </p:nvSpPr>
        <p:spPr/>
        <p:txBody>
          <a:bodyPr>
            <a:normAutofit fontScale="70000" lnSpcReduction="20000"/>
          </a:bodyPr>
          <a:lstStyle/>
          <a:p>
            <a:r>
              <a:rPr lang="en-CA" b="0" dirty="0">
                <a:solidFill>
                  <a:srgbClr val="569CD6"/>
                </a:solidFill>
                <a:effectLst/>
                <a:highlight>
                  <a:srgbClr val="000000"/>
                </a:highlight>
                <a:latin typeface="Consolas" panose="020B0609020204030204" pitchFamily="49" charset="0"/>
              </a:rPr>
              <a:t>def</a:t>
            </a:r>
            <a:r>
              <a:rPr lang="en-CA" b="0" dirty="0">
                <a:solidFill>
                  <a:srgbClr val="D4D4D4"/>
                </a:solidFill>
                <a:effectLst/>
                <a:highlight>
                  <a:srgbClr val="000000"/>
                </a:highlight>
                <a:latin typeface="Consolas" panose="020B0609020204030204" pitchFamily="49" charset="0"/>
              </a:rPr>
              <a:t> </a:t>
            </a:r>
            <a:r>
              <a:rPr lang="en-CA" b="0" dirty="0" err="1">
                <a:solidFill>
                  <a:srgbClr val="DCDCAA"/>
                </a:solidFill>
                <a:effectLst/>
                <a:highlight>
                  <a:srgbClr val="000000"/>
                </a:highlight>
                <a:latin typeface="Consolas" panose="020B0609020204030204" pitchFamily="49" charset="0"/>
              </a:rPr>
              <a:t>ComputePointOrbit</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Apoapsis</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Periapsis</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theta</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inclination</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semiMajor</a:t>
            </a:r>
            <a:r>
              <a:rPr lang="en-CA" b="0" dirty="0">
                <a:solidFill>
                  <a:srgbClr val="D4D4D4"/>
                </a:solidFill>
                <a:effectLst/>
                <a:highlight>
                  <a:srgbClr val="000000"/>
                </a:highlight>
                <a:latin typeface="Consolas" panose="020B0609020204030204" pitchFamily="49" charset="0"/>
              </a:rPr>
              <a:t> = (</a:t>
            </a:r>
            <a:r>
              <a:rPr lang="en-CA" b="0" dirty="0">
                <a:solidFill>
                  <a:srgbClr val="9CDCFE"/>
                </a:solidFill>
                <a:effectLst/>
                <a:highlight>
                  <a:srgbClr val="000000"/>
                </a:highlight>
                <a:latin typeface="Consolas" panose="020B0609020204030204" pitchFamily="49" charset="0"/>
              </a:rPr>
              <a:t>Apoapsis</a:t>
            </a:r>
            <a:r>
              <a:rPr lang="en-CA" b="0" dirty="0">
                <a:solidFill>
                  <a:srgbClr val="D4D4D4"/>
                </a:solidFill>
                <a:effectLst/>
                <a:highlight>
                  <a:srgbClr val="000000"/>
                </a:highlight>
                <a:latin typeface="Consolas" panose="020B0609020204030204" pitchFamily="49" charset="0"/>
              </a:rPr>
              <a:t> + </a:t>
            </a:r>
            <a:r>
              <a:rPr lang="en-CA" b="0" dirty="0">
                <a:solidFill>
                  <a:srgbClr val="9CDCFE"/>
                </a:solidFill>
                <a:effectLst/>
                <a:highlight>
                  <a:srgbClr val="000000"/>
                </a:highlight>
                <a:latin typeface="Consolas" panose="020B0609020204030204" pitchFamily="49" charset="0"/>
              </a:rPr>
              <a:t>Periapsis</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2.0</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semiMinor</a:t>
            </a:r>
            <a:r>
              <a:rPr lang="en-CA" b="0" dirty="0">
                <a:solidFill>
                  <a:srgbClr val="D4D4D4"/>
                </a:solidFill>
                <a:effectLst/>
                <a:highlight>
                  <a:srgbClr val="000000"/>
                </a:highlight>
                <a:latin typeface="Consolas" panose="020B0609020204030204" pitchFamily="49" charset="0"/>
              </a:rPr>
              <a:t> = (</a:t>
            </a:r>
            <a:r>
              <a:rPr lang="en-CA" b="0" dirty="0">
                <a:solidFill>
                  <a:srgbClr val="9CDCFE"/>
                </a:solidFill>
                <a:effectLst/>
                <a:highlight>
                  <a:srgbClr val="000000"/>
                </a:highlight>
                <a:latin typeface="Consolas" panose="020B0609020204030204" pitchFamily="49" charset="0"/>
              </a:rPr>
              <a:t>Apoapsis</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Periapsis</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0.5</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meanAnomaly</a:t>
            </a:r>
            <a:r>
              <a:rPr lang="en-CA" b="0" dirty="0">
                <a:solidFill>
                  <a:srgbClr val="D4D4D4"/>
                </a:solidFill>
                <a:effectLst/>
                <a:highlight>
                  <a:srgbClr val="000000"/>
                </a:highlight>
                <a:latin typeface="Consolas" panose="020B0609020204030204" pitchFamily="49" charset="0"/>
              </a:rPr>
              <a:t> = </a:t>
            </a:r>
            <a:r>
              <a:rPr lang="en-CA" b="0" dirty="0">
                <a:solidFill>
                  <a:srgbClr val="9CDCFE"/>
                </a:solidFill>
                <a:effectLst/>
                <a:highlight>
                  <a:srgbClr val="000000"/>
                </a:highlight>
                <a:latin typeface="Consolas" panose="020B0609020204030204" pitchFamily="49" charset="0"/>
              </a:rPr>
              <a:t>theta</a:t>
            </a:r>
            <a:r>
              <a:rPr lang="en-CA" b="0" dirty="0">
                <a:solidFill>
                  <a:srgbClr val="D4D4D4"/>
                </a:solidFill>
                <a:effectLst/>
                <a:highlight>
                  <a:srgbClr val="000000"/>
                </a:highlight>
                <a:latin typeface="Consolas" panose="020B0609020204030204" pitchFamily="49" charset="0"/>
              </a:rPr>
              <a:t> % </a:t>
            </a:r>
            <a:r>
              <a:rPr lang="en-CA" b="0" dirty="0">
                <a:solidFill>
                  <a:srgbClr val="B5CEA8"/>
                </a:solidFill>
                <a:effectLst/>
                <a:highlight>
                  <a:srgbClr val="000000"/>
                </a:highlight>
                <a:latin typeface="Consolas" panose="020B0609020204030204" pitchFamily="49" charset="0"/>
              </a:rPr>
              <a:t>2</a:t>
            </a:r>
            <a:r>
              <a:rPr lang="en-CA" b="0" dirty="0">
                <a:solidFill>
                  <a:srgbClr val="D4D4D4"/>
                </a:solidFill>
                <a:effectLst/>
                <a:highlight>
                  <a:srgbClr val="000000"/>
                </a:highlight>
                <a:latin typeface="Consolas" panose="020B0609020204030204" pitchFamily="49" charset="0"/>
              </a:rPr>
              <a:t>*</a:t>
            </a:r>
            <a:r>
              <a:rPr lang="en-CA" b="0" dirty="0" err="1">
                <a:solidFill>
                  <a:srgbClr val="D4D4D4"/>
                </a:solidFill>
                <a:effectLst/>
                <a:highlight>
                  <a:srgbClr val="000000"/>
                </a:highlight>
                <a:latin typeface="Consolas" panose="020B0609020204030204" pitchFamily="49" charset="0"/>
              </a:rPr>
              <a:t>np.pi</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linearEccentricity</a:t>
            </a:r>
            <a:r>
              <a:rPr lang="en-CA" b="0" dirty="0">
                <a:solidFill>
                  <a:srgbClr val="D4D4D4"/>
                </a:solidFill>
                <a:effectLst/>
                <a:highlight>
                  <a:srgbClr val="000000"/>
                </a:highlight>
                <a:latin typeface="Consolas" panose="020B0609020204030204" pitchFamily="49" charset="0"/>
              </a:rPr>
              <a:t> = </a:t>
            </a:r>
            <a:r>
              <a:rPr lang="en-CA" b="0" dirty="0" err="1">
                <a:solidFill>
                  <a:srgbClr val="9CDCFE"/>
                </a:solidFill>
                <a:effectLst/>
                <a:highlight>
                  <a:srgbClr val="000000"/>
                </a:highlight>
                <a:latin typeface="Consolas" panose="020B0609020204030204" pitchFamily="49" charset="0"/>
              </a:rPr>
              <a:t>semiMajor</a:t>
            </a:r>
            <a:r>
              <a:rPr lang="en-CA" b="0" dirty="0">
                <a:solidFill>
                  <a:srgbClr val="D4D4D4"/>
                </a:solidFill>
                <a:effectLst/>
                <a:highlight>
                  <a:srgbClr val="000000"/>
                </a:highlight>
                <a:latin typeface="Consolas" panose="020B0609020204030204" pitchFamily="49" charset="0"/>
              </a:rPr>
              <a:t> - </a:t>
            </a:r>
            <a:r>
              <a:rPr lang="en-CA" b="0" dirty="0">
                <a:solidFill>
                  <a:srgbClr val="9CDCFE"/>
                </a:solidFill>
                <a:effectLst/>
                <a:highlight>
                  <a:srgbClr val="000000"/>
                </a:highlight>
                <a:latin typeface="Consolas" panose="020B0609020204030204" pitchFamily="49" charset="0"/>
              </a:rPr>
              <a:t>Periapsis</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eccentricity</a:t>
            </a:r>
            <a:r>
              <a:rPr lang="en-CA" b="0" dirty="0">
                <a:solidFill>
                  <a:srgbClr val="D4D4D4"/>
                </a:solidFill>
                <a:effectLst/>
                <a:highlight>
                  <a:srgbClr val="000000"/>
                </a:highlight>
                <a:latin typeface="Consolas" panose="020B0609020204030204" pitchFamily="49" charset="0"/>
              </a:rPr>
              <a:t> = </a:t>
            </a:r>
            <a:r>
              <a:rPr lang="en-CA" b="0" dirty="0" err="1">
                <a:solidFill>
                  <a:srgbClr val="9CDCFE"/>
                </a:solidFill>
                <a:effectLst/>
                <a:highlight>
                  <a:srgbClr val="000000"/>
                </a:highlight>
                <a:latin typeface="Consolas" panose="020B0609020204030204" pitchFamily="49" charset="0"/>
              </a:rPr>
              <a:t>linearEccentricity</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semiMajor</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eccentricAnomaly</a:t>
            </a:r>
            <a:r>
              <a:rPr lang="en-CA" b="0" dirty="0">
                <a:solidFill>
                  <a:srgbClr val="D4D4D4"/>
                </a:solidFill>
                <a:effectLst/>
                <a:highlight>
                  <a:srgbClr val="000000"/>
                </a:highlight>
                <a:latin typeface="Consolas" panose="020B0609020204030204" pitchFamily="49" charset="0"/>
              </a:rPr>
              <a:t> = </a:t>
            </a:r>
            <a:r>
              <a:rPr lang="en-CA" b="0" dirty="0" err="1">
                <a:solidFill>
                  <a:srgbClr val="DCDCAA"/>
                </a:solidFill>
                <a:effectLst/>
                <a:highlight>
                  <a:srgbClr val="000000"/>
                </a:highlight>
                <a:latin typeface="Consolas" panose="020B0609020204030204" pitchFamily="49" charset="0"/>
              </a:rPr>
              <a:t>SolveKepler</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meanAnomaly</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eccentricity</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x</a:t>
            </a:r>
            <a:r>
              <a:rPr lang="en-CA" b="0" dirty="0">
                <a:solidFill>
                  <a:srgbClr val="D4D4D4"/>
                </a:solidFill>
                <a:effectLst/>
                <a:highlight>
                  <a:srgbClr val="000000"/>
                </a:highlight>
                <a:latin typeface="Consolas" panose="020B0609020204030204" pitchFamily="49" charset="0"/>
              </a:rPr>
              <a:t> = </a:t>
            </a:r>
            <a:r>
              <a:rPr lang="en-CA" b="0" dirty="0" err="1">
                <a:solidFill>
                  <a:srgbClr val="9CDCFE"/>
                </a:solidFill>
                <a:effectLst/>
                <a:highlight>
                  <a:srgbClr val="000000"/>
                </a:highlight>
                <a:latin typeface="Consolas" panose="020B0609020204030204" pitchFamily="49" charset="0"/>
              </a:rPr>
              <a:t>semiMajor</a:t>
            </a:r>
            <a:r>
              <a:rPr lang="en-CA" b="0" dirty="0">
                <a:solidFill>
                  <a:srgbClr val="D4D4D4"/>
                </a:solidFill>
                <a:effectLst/>
                <a:highlight>
                  <a:srgbClr val="000000"/>
                </a:highlight>
                <a:latin typeface="Consolas" panose="020B0609020204030204" pitchFamily="49" charset="0"/>
              </a:rPr>
              <a:t> * (</a:t>
            </a:r>
            <a:r>
              <a:rPr lang="en-CA" b="0" dirty="0" err="1">
                <a:solidFill>
                  <a:srgbClr val="D4D4D4"/>
                </a:solidFill>
                <a:effectLst/>
                <a:highlight>
                  <a:srgbClr val="000000"/>
                </a:highlight>
                <a:latin typeface="Consolas" panose="020B0609020204030204" pitchFamily="49" charset="0"/>
              </a:rPr>
              <a:t>np.cos</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eccentricAnomaly</a:t>
            </a:r>
            <a:r>
              <a:rPr lang="en-CA" b="0" dirty="0">
                <a:solidFill>
                  <a:srgbClr val="D4D4D4"/>
                </a:solidFill>
                <a:effectLst/>
                <a:highlight>
                  <a:srgbClr val="000000"/>
                </a:highlight>
                <a:latin typeface="Consolas" panose="020B0609020204030204" pitchFamily="49" charset="0"/>
              </a:rPr>
              <a:t>) - </a:t>
            </a:r>
            <a:r>
              <a:rPr lang="en-CA" b="0" dirty="0">
                <a:solidFill>
                  <a:srgbClr val="9CDCFE"/>
                </a:solidFill>
                <a:effectLst/>
                <a:highlight>
                  <a:srgbClr val="000000"/>
                </a:highlight>
                <a:latin typeface="Consolas" panose="020B0609020204030204" pitchFamily="49" charset="0"/>
              </a:rPr>
              <a:t>eccentricity</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y</a:t>
            </a:r>
            <a:r>
              <a:rPr lang="en-CA" b="0" dirty="0">
                <a:solidFill>
                  <a:srgbClr val="D4D4D4"/>
                </a:solidFill>
                <a:effectLst/>
                <a:highlight>
                  <a:srgbClr val="000000"/>
                </a:highlight>
                <a:latin typeface="Consolas" panose="020B0609020204030204" pitchFamily="49" charset="0"/>
              </a:rPr>
              <a:t> = </a:t>
            </a:r>
            <a:r>
              <a:rPr lang="en-CA" b="0" dirty="0" err="1">
                <a:solidFill>
                  <a:srgbClr val="9CDCFE"/>
                </a:solidFill>
                <a:effectLst/>
                <a:highlight>
                  <a:srgbClr val="000000"/>
                </a:highlight>
                <a:latin typeface="Consolas" panose="020B0609020204030204" pitchFamily="49" charset="0"/>
              </a:rPr>
              <a:t>semiMinor</a:t>
            </a:r>
            <a:r>
              <a:rPr lang="en-CA" b="0" dirty="0">
                <a:solidFill>
                  <a:srgbClr val="D4D4D4"/>
                </a:solidFill>
                <a:effectLst/>
                <a:highlight>
                  <a:srgbClr val="000000"/>
                </a:highlight>
                <a:latin typeface="Consolas" panose="020B0609020204030204" pitchFamily="49" charset="0"/>
              </a:rPr>
              <a:t> * </a:t>
            </a:r>
            <a:r>
              <a:rPr lang="en-CA" b="0" dirty="0" err="1">
                <a:solidFill>
                  <a:srgbClr val="D4D4D4"/>
                </a:solidFill>
                <a:effectLst/>
                <a:highlight>
                  <a:srgbClr val="000000"/>
                </a:highlight>
                <a:latin typeface="Consolas" panose="020B0609020204030204" pitchFamily="49" charset="0"/>
              </a:rPr>
              <a:t>np.sin</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eccentricAnomaly</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inclinedPlane</a:t>
            </a:r>
            <a:r>
              <a:rPr lang="en-CA" b="0" dirty="0">
                <a:solidFill>
                  <a:srgbClr val="D4D4D4"/>
                </a:solidFill>
                <a:effectLst/>
                <a:highlight>
                  <a:srgbClr val="000000"/>
                </a:highlight>
                <a:latin typeface="Consolas" panose="020B0609020204030204" pitchFamily="49" charset="0"/>
              </a:rPr>
              <a:t>  = </a:t>
            </a:r>
            <a:r>
              <a:rPr lang="en-CA" b="0" dirty="0" err="1">
                <a:solidFill>
                  <a:srgbClr val="4EC9B0"/>
                </a:solidFill>
                <a:effectLst/>
                <a:highlight>
                  <a:srgbClr val="000000"/>
                </a:highlight>
                <a:latin typeface="Consolas" panose="020B0609020204030204" pitchFamily="49" charset="0"/>
              </a:rPr>
              <a:t>rot</a:t>
            </a:r>
            <a:r>
              <a:rPr lang="en-CA" b="0" dirty="0" err="1">
                <a:solidFill>
                  <a:srgbClr val="D4D4D4"/>
                </a:solidFill>
                <a:effectLst/>
                <a:highlight>
                  <a:srgbClr val="000000"/>
                </a:highlight>
                <a:latin typeface="Consolas" panose="020B0609020204030204" pitchFamily="49" charset="0"/>
              </a:rPr>
              <a:t>.</a:t>
            </a:r>
            <a:r>
              <a:rPr lang="en-CA" b="0" dirty="0" err="1">
                <a:solidFill>
                  <a:srgbClr val="DCDCAA"/>
                </a:solidFill>
                <a:effectLst/>
                <a:highlight>
                  <a:srgbClr val="000000"/>
                </a:highlight>
                <a:latin typeface="Consolas" panose="020B0609020204030204" pitchFamily="49" charset="0"/>
              </a:rPr>
              <a:t>from_euler</a:t>
            </a:r>
            <a:r>
              <a:rPr lang="en-CA" b="0" dirty="0">
                <a:solidFill>
                  <a:srgbClr val="D4D4D4"/>
                </a:solidFill>
                <a:effectLst/>
                <a:highlight>
                  <a:srgbClr val="000000"/>
                </a:highlight>
                <a:latin typeface="Consolas" panose="020B0609020204030204" pitchFamily="49" charset="0"/>
              </a:rPr>
              <a:t>(</a:t>
            </a:r>
            <a:r>
              <a:rPr lang="en-CA" b="0" dirty="0">
                <a:solidFill>
                  <a:srgbClr val="CE9178"/>
                </a:solidFill>
                <a:effectLst/>
                <a:highlight>
                  <a:srgbClr val="000000"/>
                </a:highlight>
                <a:latin typeface="Consolas" panose="020B0609020204030204" pitchFamily="49" charset="0"/>
              </a:rPr>
              <a:t>'</a:t>
            </a:r>
            <a:r>
              <a:rPr lang="en-CA" b="0" dirty="0" err="1">
                <a:solidFill>
                  <a:srgbClr val="CE9178"/>
                </a:solidFill>
                <a:effectLst/>
                <a:highlight>
                  <a:srgbClr val="000000"/>
                </a:highlight>
                <a:latin typeface="Consolas" panose="020B0609020204030204" pitchFamily="49" charset="0"/>
              </a:rPr>
              <a:t>y'</a:t>
            </a:r>
            <a:r>
              <a:rPr lang="en-CA" b="0" dirty="0" err="1">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inclination</a:t>
            </a:r>
            <a:r>
              <a:rPr lang="en-CA" b="0" dirty="0">
                <a:solidFill>
                  <a:srgbClr val="D4D4D4"/>
                </a:solidFill>
                <a:effectLst/>
                <a:highlight>
                  <a:srgbClr val="000000"/>
                </a:highlight>
                <a:latin typeface="Consolas" panose="020B0609020204030204" pitchFamily="49" charset="0"/>
              </a:rPr>
              <a:t>, True)</a:t>
            </a:r>
          </a:p>
          <a:p>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result</a:t>
            </a:r>
            <a:r>
              <a:rPr lang="en-CA" b="0" dirty="0">
                <a:solidFill>
                  <a:srgbClr val="D4D4D4"/>
                </a:solidFill>
                <a:effectLst/>
                <a:highlight>
                  <a:srgbClr val="000000"/>
                </a:highlight>
                <a:latin typeface="Consolas" panose="020B0609020204030204" pitchFamily="49" charset="0"/>
              </a:rPr>
              <a:t> = </a:t>
            </a:r>
            <a:r>
              <a:rPr lang="en-CA" b="0" dirty="0" err="1">
                <a:solidFill>
                  <a:srgbClr val="9CDCFE"/>
                </a:solidFill>
                <a:effectLst/>
                <a:highlight>
                  <a:srgbClr val="000000"/>
                </a:highlight>
                <a:latin typeface="Consolas" panose="020B0609020204030204" pitchFamily="49" charset="0"/>
              </a:rPr>
              <a:t>inclinedPlane</a:t>
            </a:r>
            <a:r>
              <a:rPr lang="en-CA" b="0" dirty="0" err="1">
                <a:solidFill>
                  <a:srgbClr val="D4D4D4"/>
                </a:solidFill>
                <a:effectLst/>
                <a:highlight>
                  <a:srgbClr val="000000"/>
                </a:highlight>
                <a:latin typeface="Consolas" panose="020B0609020204030204" pitchFamily="49" charset="0"/>
              </a:rPr>
              <a:t>.</a:t>
            </a:r>
            <a:r>
              <a:rPr lang="en-CA" b="0" dirty="0" err="1">
                <a:solidFill>
                  <a:srgbClr val="DCDCAA"/>
                </a:solidFill>
                <a:effectLst/>
                <a:highlight>
                  <a:srgbClr val="000000"/>
                </a:highlight>
                <a:latin typeface="Consolas" panose="020B0609020204030204" pitchFamily="49" charset="0"/>
              </a:rPr>
              <a:t>apply</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x</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y</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0</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return</a:t>
            </a:r>
            <a:r>
              <a:rPr lang="en-CA" b="0" dirty="0">
                <a:solidFill>
                  <a:srgbClr val="D4D4D4"/>
                </a:solidFill>
                <a:effectLst/>
                <a:highlight>
                  <a:srgbClr val="000000"/>
                </a:highlight>
                <a:latin typeface="Consolas" panose="020B0609020204030204" pitchFamily="49" charset="0"/>
              </a:rPr>
              <a:t> </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result</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0</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result</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1</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result</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2</a:t>
            </a:r>
            <a:r>
              <a:rPr lang="en-CA" b="0" dirty="0">
                <a:solidFill>
                  <a:srgbClr val="D4D4D4"/>
                </a:solidFill>
                <a:effectLst/>
                <a:highlight>
                  <a:srgbClr val="000000"/>
                </a:highlight>
                <a:latin typeface="Consolas" panose="020B0609020204030204" pitchFamily="49" charset="0"/>
              </a:rPr>
              <a:t>])</a:t>
            </a:r>
          </a:p>
          <a:p>
            <a:br>
              <a:rPr lang="en-CA" b="0" dirty="0">
                <a:solidFill>
                  <a:srgbClr val="D4D4D4"/>
                </a:solidFill>
                <a:effectLst/>
                <a:highlight>
                  <a:srgbClr val="000000"/>
                </a:highlight>
                <a:latin typeface="Consolas" panose="020B0609020204030204" pitchFamily="49" charset="0"/>
              </a:rPr>
            </a:br>
            <a:endParaRPr lang="en-CA" b="0" dirty="0">
              <a:solidFill>
                <a:srgbClr val="D4D4D4"/>
              </a:solidFill>
              <a:effectLst/>
              <a:highlight>
                <a:srgbClr val="000000"/>
              </a:highlight>
              <a:latin typeface="Consolas" panose="020B0609020204030204" pitchFamily="49" charset="0"/>
            </a:endParaRPr>
          </a:p>
          <a:p>
            <a:endParaRPr lang="en-CA" dirty="0">
              <a:highlight>
                <a:srgbClr val="000000"/>
              </a:highlight>
            </a:endParaRPr>
          </a:p>
        </p:txBody>
      </p:sp>
    </p:spTree>
    <p:extLst>
      <p:ext uri="{BB962C8B-B14F-4D97-AF65-F5344CB8AC3E}">
        <p14:creationId xmlns:p14="http://schemas.microsoft.com/office/powerpoint/2010/main" val="322854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F56D-470B-C725-675D-61AC5EC26B54}"/>
              </a:ext>
            </a:extLst>
          </p:cNvPr>
          <p:cNvSpPr>
            <a:spLocks noGrp="1"/>
          </p:cNvSpPr>
          <p:nvPr>
            <p:ph type="title"/>
          </p:nvPr>
        </p:nvSpPr>
        <p:spPr/>
        <p:txBody>
          <a:bodyPr/>
          <a:lstStyle/>
          <a:p>
            <a:r>
              <a:rPr lang="en-US" dirty="0"/>
              <a:t>Plots!</a:t>
            </a:r>
            <a:endParaRPr lang="en-CA" dirty="0"/>
          </a:p>
        </p:txBody>
      </p:sp>
      <p:pic>
        <p:nvPicPr>
          <p:cNvPr id="5" name="Content Placeholder 4">
            <a:extLst>
              <a:ext uri="{FF2B5EF4-FFF2-40B4-BE49-F238E27FC236}">
                <a16:creationId xmlns:a16="http://schemas.microsoft.com/office/drawing/2014/main" id="{55E335AC-7CD2-BA62-892E-6B7B7D3CCFA4}"/>
              </a:ext>
            </a:extLst>
          </p:cNvPr>
          <p:cNvPicPr>
            <a:picLocks noGrp="1" noChangeAspect="1"/>
          </p:cNvPicPr>
          <p:nvPr>
            <p:ph idx="1"/>
          </p:nvPr>
        </p:nvPicPr>
        <p:blipFill>
          <a:blip r:embed="rId2"/>
          <a:stretch>
            <a:fillRect/>
          </a:stretch>
        </p:blipFill>
        <p:spPr>
          <a:xfrm>
            <a:off x="7037294" y="1625735"/>
            <a:ext cx="4505499" cy="4351338"/>
          </a:xfrm>
        </p:spPr>
      </p:pic>
      <p:sp>
        <p:nvSpPr>
          <p:cNvPr id="6" name="TextBox 5">
            <a:extLst>
              <a:ext uri="{FF2B5EF4-FFF2-40B4-BE49-F238E27FC236}">
                <a16:creationId xmlns:a16="http://schemas.microsoft.com/office/drawing/2014/main" id="{F825F0ED-0F09-0080-4342-8A77DF1D52E6}"/>
              </a:ext>
            </a:extLst>
          </p:cNvPr>
          <p:cNvSpPr txBox="1"/>
          <p:nvPr/>
        </p:nvSpPr>
        <p:spPr>
          <a:xfrm>
            <a:off x="236482" y="1939056"/>
            <a:ext cx="6800812" cy="3293209"/>
          </a:xfrm>
          <a:prstGeom prst="rect">
            <a:avLst/>
          </a:prstGeom>
          <a:noFill/>
        </p:spPr>
        <p:txBody>
          <a:bodyPr wrap="square" rtlCol="0">
            <a:spAutoFit/>
          </a:bodyPr>
          <a:lstStyle/>
          <a:p>
            <a:r>
              <a:rPr lang="en-CA" sz="1600" b="0" dirty="0">
                <a:solidFill>
                  <a:srgbClr val="9CDCFE"/>
                </a:solidFill>
                <a:effectLst/>
                <a:highlight>
                  <a:srgbClr val="000000"/>
                </a:highlight>
                <a:latin typeface="Consolas" panose="020B0609020204030204" pitchFamily="49" charset="0"/>
              </a:rPr>
              <a:t>fig</a:t>
            </a:r>
            <a:r>
              <a:rPr lang="en-CA" sz="1600" b="0" dirty="0">
                <a:solidFill>
                  <a:srgbClr val="D4D4D4"/>
                </a:solidFill>
                <a:effectLst/>
                <a:highlight>
                  <a:srgbClr val="000000"/>
                </a:highlight>
                <a:latin typeface="Consolas" panose="020B0609020204030204" pitchFamily="49" charset="0"/>
              </a:rPr>
              <a:t> = </a:t>
            </a:r>
            <a:r>
              <a:rPr lang="en-CA" sz="1600" b="0" dirty="0" err="1">
                <a:solidFill>
                  <a:srgbClr val="D4D4D4"/>
                </a:solidFill>
                <a:effectLst/>
                <a:highlight>
                  <a:srgbClr val="000000"/>
                </a:highlight>
                <a:latin typeface="Consolas" panose="020B0609020204030204" pitchFamily="49" charset="0"/>
              </a:rPr>
              <a:t>plt.</a:t>
            </a:r>
            <a:r>
              <a:rPr lang="en-CA" sz="1600" b="0" dirty="0" err="1">
                <a:solidFill>
                  <a:srgbClr val="DCDCAA"/>
                </a:solidFill>
                <a:effectLst/>
                <a:highlight>
                  <a:srgbClr val="000000"/>
                </a:highlight>
                <a:latin typeface="Consolas" panose="020B0609020204030204" pitchFamily="49" charset="0"/>
              </a:rPr>
              <a:t>figure</a:t>
            </a:r>
            <a:r>
              <a:rPr lang="en-CA" sz="1600" b="0" dirty="0">
                <a:solidFill>
                  <a:srgbClr val="D4D4D4"/>
                </a:solidFill>
                <a:effectLst/>
                <a:highlight>
                  <a:srgbClr val="000000"/>
                </a:highlight>
                <a:latin typeface="Consolas" panose="020B0609020204030204" pitchFamily="49" charset="0"/>
              </a:rPr>
              <a:t>()</a:t>
            </a:r>
          </a:p>
          <a:p>
            <a:r>
              <a:rPr lang="en-CA" sz="1600" b="0" dirty="0">
                <a:solidFill>
                  <a:srgbClr val="D4D4D4"/>
                </a:solidFill>
                <a:effectLst/>
                <a:highlight>
                  <a:srgbClr val="000000"/>
                </a:highlight>
                <a:latin typeface="Consolas" panose="020B0609020204030204" pitchFamily="49" charset="0"/>
              </a:rPr>
              <a:t>    </a:t>
            </a:r>
            <a:r>
              <a:rPr lang="en-CA" sz="1600" b="0" dirty="0">
                <a:solidFill>
                  <a:srgbClr val="9CDCFE"/>
                </a:solidFill>
                <a:effectLst/>
                <a:highlight>
                  <a:srgbClr val="000000"/>
                </a:highlight>
                <a:latin typeface="Consolas" panose="020B0609020204030204" pitchFamily="49" charset="0"/>
              </a:rPr>
              <a:t>ax</a:t>
            </a:r>
            <a:r>
              <a:rPr lang="en-CA" sz="1600" b="0" dirty="0">
                <a:solidFill>
                  <a:srgbClr val="D4D4D4"/>
                </a:solidFill>
                <a:effectLst/>
                <a:highlight>
                  <a:srgbClr val="000000"/>
                </a:highlight>
                <a:latin typeface="Consolas" panose="020B0609020204030204" pitchFamily="49" charset="0"/>
              </a:rPr>
              <a:t> = </a:t>
            </a:r>
            <a:r>
              <a:rPr lang="en-CA" sz="1600" b="0" dirty="0" err="1">
                <a:solidFill>
                  <a:srgbClr val="D4D4D4"/>
                </a:solidFill>
                <a:effectLst/>
                <a:highlight>
                  <a:srgbClr val="000000"/>
                </a:highlight>
                <a:latin typeface="Consolas" panose="020B0609020204030204" pitchFamily="49" charset="0"/>
              </a:rPr>
              <a:t>plt.</a:t>
            </a:r>
            <a:r>
              <a:rPr lang="en-CA" sz="1600" b="0" dirty="0" err="1">
                <a:solidFill>
                  <a:srgbClr val="DCDCAA"/>
                </a:solidFill>
                <a:effectLst/>
                <a:highlight>
                  <a:srgbClr val="000000"/>
                </a:highlight>
                <a:latin typeface="Consolas" panose="020B0609020204030204" pitchFamily="49" charset="0"/>
              </a:rPr>
              <a:t>axes</a:t>
            </a:r>
            <a:r>
              <a:rPr lang="en-CA" sz="1600" b="0" dirty="0">
                <a:solidFill>
                  <a:srgbClr val="D4D4D4"/>
                </a:solidFill>
                <a:effectLst/>
                <a:highlight>
                  <a:srgbClr val="000000"/>
                </a:highlight>
                <a:latin typeface="Consolas" panose="020B0609020204030204" pitchFamily="49" charset="0"/>
              </a:rPr>
              <a:t>(</a:t>
            </a:r>
            <a:r>
              <a:rPr lang="en-CA" sz="1600" b="0" dirty="0">
                <a:solidFill>
                  <a:srgbClr val="B5CEA8"/>
                </a:solidFill>
                <a:effectLst/>
                <a:highlight>
                  <a:srgbClr val="000000"/>
                </a:highlight>
                <a:latin typeface="Consolas" panose="020B0609020204030204" pitchFamily="49" charset="0"/>
              </a:rPr>
              <a:t>111</a:t>
            </a:r>
            <a:r>
              <a:rPr lang="en-CA" sz="1600" b="0" dirty="0">
                <a:solidFill>
                  <a:srgbClr val="D4D4D4"/>
                </a:solidFill>
                <a:effectLst/>
                <a:highlight>
                  <a:srgbClr val="000000"/>
                </a:highlight>
                <a:latin typeface="Consolas" panose="020B0609020204030204" pitchFamily="49" charset="0"/>
              </a:rPr>
              <a:t>,</a:t>
            </a:r>
            <a:r>
              <a:rPr lang="en-CA" sz="1600" b="0" dirty="0">
                <a:solidFill>
                  <a:srgbClr val="9CDCFE"/>
                </a:solidFill>
                <a:effectLst/>
                <a:highlight>
                  <a:srgbClr val="000000"/>
                </a:highlight>
                <a:latin typeface="Consolas" panose="020B0609020204030204" pitchFamily="49" charset="0"/>
              </a:rPr>
              <a:t>projection</a:t>
            </a:r>
            <a:r>
              <a:rPr lang="en-CA" sz="1600" b="0" dirty="0">
                <a:solidFill>
                  <a:srgbClr val="D4D4D4"/>
                </a:solidFill>
                <a:effectLst/>
                <a:highlight>
                  <a:srgbClr val="000000"/>
                </a:highlight>
                <a:latin typeface="Consolas" panose="020B0609020204030204" pitchFamily="49" charset="0"/>
              </a:rPr>
              <a:t> = </a:t>
            </a:r>
            <a:r>
              <a:rPr lang="en-CA" sz="1600" b="0" dirty="0">
                <a:solidFill>
                  <a:srgbClr val="CE9178"/>
                </a:solidFill>
                <a:effectLst/>
                <a:highlight>
                  <a:srgbClr val="000000"/>
                </a:highlight>
                <a:latin typeface="Consolas" panose="020B0609020204030204" pitchFamily="49" charset="0"/>
              </a:rPr>
              <a:t>'3d'</a:t>
            </a:r>
            <a:r>
              <a:rPr lang="en-CA" sz="1600" b="0" dirty="0">
                <a:solidFill>
                  <a:srgbClr val="D4D4D4"/>
                </a:solidFill>
                <a:effectLst/>
                <a:highlight>
                  <a:srgbClr val="000000"/>
                </a:highlight>
                <a:latin typeface="Consolas" panose="020B0609020204030204" pitchFamily="49" charset="0"/>
              </a:rPr>
              <a:t>)</a:t>
            </a:r>
          </a:p>
          <a:p>
            <a:r>
              <a:rPr lang="en-CA" sz="1600" b="0" dirty="0">
                <a:solidFill>
                  <a:srgbClr val="D4D4D4"/>
                </a:solidFill>
                <a:effectLst/>
                <a:highlight>
                  <a:srgbClr val="000000"/>
                </a:highlight>
                <a:latin typeface="Consolas" panose="020B0609020204030204" pitchFamily="49" charset="0"/>
              </a:rPr>
              <a:t>    </a:t>
            </a:r>
            <a:r>
              <a:rPr lang="en-CA" sz="1600" b="0" dirty="0">
                <a:solidFill>
                  <a:srgbClr val="C586C0"/>
                </a:solidFill>
                <a:effectLst/>
                <a:highlight>
                  <a:srgbClr val="000000"/>
                </a:highlight>
                <a:latin typeface="Consolas" panose="020B0609020204030204" pitchFamily="49" charset="0"/>
              </a:rPr>
              <a:t>for</a:t>
            </a:r>
            <a:r>
              <a:rPr lang="en-CA" sz="1600" b="0" dirty="0">
                <a:solidFill>
                  <a:srgbClr val="D4D4D4"/>
                </a:solidFill>
                <a:effectLst/>
                <a:highlight>
                  <a:srgbClr val="000000"/>
                </a:highlight>
                <a:latin typeface="Consolas" panose="020B0609020204030204" pitchFamily="49" charset="0"/>
              </a:rPr>
              <a:t> </a:t>
            </a:r>
            <a:r>
              <a:rPr lang="en-CA" sz="1600" b="0" dirty="0" err="1">
                <a:solidFill>
                  <a:srgbClr val="9CDCFE"/>
                </a:solidFill>
                <a:effectLst/>
                <a:highlight>
                  <a:srgbClr val="000000"/>
                </a:highlight>
                <a:latin typeface="Consolas" panose="020B0609020204030204" pitchFamily="49" charset="0"/>
              </a:rPr>
              <a:t>i</a:t>
            </a:r>
            <a:r>
              <a:rPr lang="en-CA" sz="1600" b="0" dirty="0">
                <a:solidFill>
                  <a:srgbClr val="D4D4D4"/>
                </a:solidFill>
                <a:effectLst/>
                <a:highlight>
                  <a:srgbClr val="000000"/>
                </a:highlight>
                <a:latin typeface="Consolas" panose="020B0609020204030204" pitchFamily="49" charset="0"/>
              </a:rPr>
              <a:t> </a:t>
            </a:r>
            <a:r>
              <a:rPr lang="en-CA" sz="1600" b="0" dirty="0">
                <a:solidFill>
                  <a:srgbClr val="C586C0"/>
                </a:solidFill>
                <a:effectLst/>
                <a:highlight>
                  <a:srgbClr val="000000"/>
                </a:highlight>
                <a:latin typeface="Consolas" panose="020B0609020204030204" pitchFamily="49" charset="0"/>
              </a:rPr>
              <a:t>in</a:t>
            </a:r>
            <a:r>
              <a:rPr lang="en-CA" sz="1600" b="0" dirty="0">
                <a:solidFill>
                  <a:srgbClr val="D4D4D4"/>
                </a:solidFill>
                <a:effectLst/>
                <a:highlight>
                  <a:srgbClr val="000000"/>
                </a:highlight>
                <a:latin typeface="Consolas" panose="020B0609020204030204" pitchFamily="49" charset="0"/>
              </a:rPr>
              <a:t> </a:t>
            </a:r>
            <a:r>
              <a:rPr lang="en-CA" sz="1600" b="0" dirty="0">
                <a:solidFill>
                  <a:srgbClr val="4EC9B0"/>
                </a:solidFill>
                <a:effectLst/>
                <a:highlight>
                  <a:srgbClr val="000000"/>
                </a:highlight>
                <a:latin typeface="Consolas" panose="020B0609020204030204" pitchFamily="49" charset="0"/>
              </a:rPr>
              <a:t>range</a:t>
            </a:r>
            <a:r>
              <a:rPr lang="en-CA" sz="1600" b="0" dirty="0">
                <a:solidFill>
                  <a:srgbClr val="D4D4D4"/>
                </a:solidFill>
                <a:effectLst/>
                <a:highlight>
                  <a:srgbClr val="000000"/>
                </a:highlight>
                <a:latin typeface="Consolas" panose="020B0609020204030204" pitchFamily="49" charset="0"/>
              </a:rPr>
              <a:t>(</a:t>
            </a:r>
            <a:r>
              <a:rPr lang="en-CA" sz="1600" b="0" dirty="0">
                <a:solidFill>
                  <a:srgbClr val="B5CEA8"/>
                </a:solidFill>
                <a:effectLst/>
                <a:highlight>
                  <a:srgbClr val="000000"/>
                </a:highlight>
                <a:latin typeface="Consolas" panose="020B0609020204030204" pitchFamily="49" charset="0"/>
              </a:rPr>
              <a:t>0</a:t>
            </a:r>
            <a:r>
              <a:rPr lang="en-CA" sz="1600" b="0" dirty="0">
                <a:solidFill>
                  <a:srgbClr val="D4D4D4"/>
                </a:solidFill>
                <a:effectLst/>
                <a:highlight>
                  <a:srgbClr val="000000"/>
                </a:highlight>
                <a:latin typeface="Consolas" panose="020B0609020204030204" pitchFamily="49" charset="0"/>
              </a:rPr>
              <a:t>, </a:t>
            </a:r>
            <a:r>
              <a:rPr lang="en-CA" sz="1600" b="0" dirty="0" err="1">
                <a:solidFill>
                  <a:srgbClr val="DCDCAA"/>
                </a:solidFill>
                <a:effectLst/>
                <a:highlight>
                  <a:srgbClr val="000000"/>
                </a:highlight>
                <a:latin typeface="Consolas" panose="020B0609020204030204" pitchFamily="49" charset="0"/>
              </a:rPr>
              <a:t>len</a:t>
            </a:r>
            <a:r>
              <a:rPr lang="en-CA" sz="1600" b="0" dirty="0">
                <a:solidFill>
                  <a:srgbClr val="D4D4D4"/>
                </a:solidFill>
                <a:effectLst/>
                <a:highlight>
                  <a:srgbClr val="000000"/>
                </a:highlight>
                <a:latin typeface="Consolas" panose="020B0609020204030204" pitchFamily="49" charset="0"/>
              </a:rPr>
              <a:t>(</a:t>
            </a:r>
            <a:r>
              <a:rPr lang="en-CA" sz="1600" b="0" dirty="0" err="1">
                <a:solidFill>
                  <a:srgbClr val="9CDCFE"/>
                </a:solidFill>
                <a:effectLst/>
                <a:highlight>
                  <a:srgbClr val="000000"/>
                </a:highlight>
                <a:latin typeface="Consolas" panose="020B0609020204030204" pitchFamily="49" charset="0"/>
              </a:rPr>
              <a:t>RawPlanetData</a:t>
            </a:r>
            <a:r>
              <a:rPr lang="en-CA" sz="1600" b="0" dirty="0">
                <a:solidFill>
                  <a:srgbClr val="D4D4D4"/>
                </a:solidFill>
                <a:effectLst/>
                <a:highlight>
                  <a:srgbClr val="000000"/>
                </a:highlight>
                <a:latin typeface="Consolas" panose="020B0609020204030204" pitchFamily="49" charset="0"/>
              </a:rPr>
              <a:t>)):</a:t>
            </a:r>
          </a:p>
          <a:p>
            <a:r>
              <a:rPr lang="en-CA" sz="1600" b="0" dirty="0">
                <a:solidFill>
                  <a:srgbClr val="D4D4D4"/>
                </a:solidFill>
                <a:effectLst/>
                <a:highlight>
                  <a:srgbClr val="000000"/>
                </a:highlight>
                <a:latin typeface="Consolas" panose="020B0609020204030204" pitchFamily="49" charset="0"/>
              </a:rPr>
              <a:t>        </a:t>
            </a:r>
            <a:r>
              <a:rPr lang="en-CA" sz="1600" b="0" dirty="0" err="1">
                <a:solidFill>
                  <a:srgbClr val="9CDCFE"/>
                </a:solidFill>
                <a:effectLst/>
                <a:highlight>
                  <a:srgbClr val="000000"/>
                </a:highlight>
                <a:latin typeface="Consolas" panose="020B0609020204030204" pitchFamily="49" charset="0"/>
              </a:rPr>
              <a:t>ax</a:t>
            </a:r>
            <a:r>
              <a:rPr lang="en-CA" sz="1600" b="0" dirty="0" err="1">
                <a:solidFill>
                  <a:srgbClr val="D4D4D4"/>
                </a:solidFill>
                <a:effectLst/>
                <a:highlight>
                  <a:srgbClr val="000000"/>
                </a:highlight>
                <a:latin typeface="Consolas" panose="020B0609020204030204" pitchFamily="49" charset="0"/>
              </a:rPr>
              <a:t>.</a:t>
            </a:r>
            <a:r>
              <a:rPr lang="en-CA" sz="1600" b="0" dirty="0" err="1">
                <a:solidFill>
                  <a:srgbClr val="DCDCAA"/>
                </a:solidFill>
                <a:effectLst/>
                <a:highlight>
                  <a:srgbClr val="000000"/>
                </a:highlight>
                <a:latin typeface="Consolas" panose="020B0609020204030204" pitchFamily="49" charset="0"/>
              </a:rPr>
              <a:t>plot</a:t>
            </a:r>
            <a:r>
              <a:rPr lang="en-CA" sz="1600" b="0" dirty="0">
                <a:solidFill>
                  <a:srgbClr val="D4D4D4"/>
                </a:solidFill>
                <a:effectLst/>
                <a:highlight>
                  <a:srgbClr val="000000"/>
                </a:highlight>
                <a:latin typeface="Consolas" panose="020B0609020204030204" pitchFamily="49" charset="0"/>
              </a:rPr>
              <a:t>(</a:t>
            </a:r>
            <a:r>
              <a:rPr lang="en-CA" sz="1600" b="0" dirty="0" err="1">
                <a:solidFill>
                  <a:srgbClr val="9CDCFE"/>
                </a:solidFill>
                <a:effectLst/>
                <a:highlight>
                  <a:srgbClr val="000000"/>
                </a:highlight>
                <a:latin typeface="Consolas" panose="020B0609020204030204" pitchFamily="49" charset="0"/>
              </a:rPr>
              <a:t>t</a:t>
            </a:r>
            <a:r>
              <a:rPr lang="en-CA" sz="1600" b="0" dirty="0" err="1">
                <a:solidFill>
                  <a:srgbClr val="D4D4D4"/>
                </a:solidFill>
                <a:effectLst/>
                <a:highlight>
                  <a:srgbClr val="000000"/>
                </a:highlight>
                <a:latin typeface="Consolas" panose="020B0609020204030204" pitchFamily="49" charset="0"/>
              </a:rPr>
              <a:t>,</a:t>
            </a:r>
            <a:r>
              <a:rPr lang="en-CA" sz="1600" b="0" dirty="0" err="1">
                <a:solidFill>
                  <a:srgbClr val="9CDCFE"/>
                </a:solidFill>
                <a:effectLst/>
                <a:highlight>
                  <a:srgbClr val="000000"/>
                </a:highlight>
                <a:latin typeface="Consolas" panose="020B0609020204030204" pitchFamily="49" charset="0"/>
              </a:rPr>
              <a:t>PlanetPositionsX</a:t>
            </a:r>
            <a:r>
              <a:rPr lang="en-CA" sz="1600" b="0" dirty="0">
                <a:solidFill>
                  <a:srgbClr val="D4D4D4"/>
                </a:solidFill>
                <a:effectLst/>
                <a:highlight>
                  <a:srgbClr val="000000"/>
                </a:highlight>
                <a:latin typeface="Consolas" panose="020B0609020204030204" pitchFamily="49" charset="0"/>
              </a:rPr>
              <a:t>[</a:t>
            </a:r>
            <a:r>
              <a:rPr lang="en-CA" sz="1600" b="0" dirty="0" err="1">
                <a:solidFill>
                  <a:srgbClr val="9CDCFE"/>
                </a:solidFill>
                <a:effectLst/>
                <a:highlight>
                  <a:srgbClr val="000000"/>
                </a:highlight>
                <a:latin typeface="Consolas" panose="020B0609020204030204" pitchFamily="49" charset="0"/>
              </a:rPr>
              <a:t>i</a:t>
            </a:r>
            <a:r>
              <a:rPr lang="en-CA" sz="1600" b="0" dirty="0">
                <a:solidFill>
                  <a:srgbClr val="D4D4D4"/>
                </a:solidFill>
                <a:effectLst/>
                <a:highlight>
                  <a:srgbClr val="000000"/>
                </a:highlight>
                <a:latin typeface="Consolas" panose="020B0609020204030204" pitchFamily="49" charset="0"/>
              </a:rPr>
              <a:t>], </a:t>
            </a:r>
            <a:r>
              <a:rPr lang="en-CA" sz="1600" b="0" dirty="0" err="1">
                <a:solidFill>
                  <a:srgbClr val="9CDCFE"/>
                </a:solidFill>
                <a:effectLst/>
                <a:highlight>
                  <a:srgbClr val="000000"/>
                </a:highlight>
                <a:latin typeface="Consolas" panose="020B0609020204030204" pitchFamily="49" charset="0"/>
              </a:rPr>
              <a:t>PlanetPositionsY</a:t>
            </a:r>
            <a:r>
              <a:rPr lang="en-CA" sz="1600" b="0" dirty="0">
                <a:solidFill>
                  <a:srgbClr val="D4D4D4"/>
                </a:solidFill>
                <a:effectLst/>
                <a:highlight>
                  <a:srgbClr val="000000"/>
                </a:highlight>
                <a:latin typeface="Consolas" panose="020B0609020204030204" pitchFamily="49" charset="0"/>
              </a:rPr>
              <a:t>[</a:t>
            </a:r>
            <a:r>
              <a:rPr lang="en-CA" sz="1600" b="0" dirty="0" err="1">
                <a:solidFill>
                  <a:srgbClr val="9CDCFE"/>
                </a:solidFill>
                <a:effectLst/>
                <a:highlight>
                  <a:srgbClr val="000000"/>
                </a:highlight>
                <a:latin typeface="Consolas" panose="020B0609020204030204" pitchFamily="49" charset="0"/>
              </a:rPr>
              <a:t>i</a:t>
            </a:r>
            <a:r>
              <a:rPr lang="en-CA" sz="1600" b="0" dirty="0">
                <a:solidFill>
                  <a:srgbClr val="D4D4D4"/>
                </a:solidFill>
                <a:effectLst/>
                <a:highlight>
                  <a:srgbClr val="000000"/>
                </a:highlight>
                <a:latin typeface="Consolas" panose="020B0609020204030204" pitchFamily="49" charset="0"/>
              </a:rPr>
              <a:t>])</a:t>
            </a:r>
          </a:p>
          <a:p>
            <a:r>
              <a:rPr lang="en-CA" sz="1600" b="0" dirty="0">
                <a:solidFill>
                  <a:srgbClr val="D4D4D4"/>
                </a:solidFill>
                <a:effectLst/>
                <a:highlight>
                  <a:srgbClr val="000000"/>
                </a:highlight>
                <a:latin typeface="Consolas" panose="020B0609020204030204" pitchFamily="49" charset="0"/>
              </a:rPr>
              <a:t>    </a:t>
            </a:r>
            <a:r>
              <a:rPr lang="en-CA" sz="1600" b="0" dirty="0" err="1">
                <a:solidFill>
                  <a:srgbClr val="9CDCFE"/>
                </a:solidFill>
                <a:effectLst/>
                <a:highlight>
                  <a:srgbClr val="000000"/>
                </a:highlight>
                <a:latin typeface="Consolas" panose="020B0609020204030204" pitchFamily="49" charset="0"/>
              </a:rPr>
              <a:t>ax</a:t>
            </a:r>
            <a:r>
              <a:rPr lang="en-CA" sz="1600" b="0" dirty="0" err="1">
                <a:solidFill>
                  <a:srgbClr val="D4D4D4"/>
                </a:solidFill>
                <a:effectLst/>
                <a:highlight>
                  <a:srgbClr val="000000"/>
                </a:highlight>
                <a:latin typeface="Consolas" panose="020B0609020204030204" pitchFamily="49" charset="0"/>
              </a:rPr>
              <a:t>.</a:t>
            </a:r>
            <a:r>
              <a:rPr lang="en-CA" sz="1600" b="0" dirty="0" err="1">
                <a:solidFill>
                  <a:srgbClr val="DCDCAA"/>
                </a:solidFill>
                <a:effectLst/>
                <a:highlight>
                  <a:srgbClr val="000000"/>
                </a:highlight>
                <a:latin typeface="Consolas" panose="020B0609020204030204" pitchFamily="49" charset="0"/>
              </a:rPr>
              <a:t>set_xlabel</a:t>
            </a:r>
            <a:r>
              <a:rPr lang="en-CA" sz="1600" b="0" dirty="0">
                <a:solidFill>
                  <a:srgbClr val="D4D4D4"/>
                </a:solidFill>
                <a:effectLst/>
                <a:highlight>
                  <a:srgbClr val="000000"/>
                </a:highlight>
                <a:latin typeface="Consolas" panose="020B0609020204030204" pitchFamily="49" charset="0"/>
              </a:rPr>
              <a:t>(</a:t>
            </a:r>
            <a:r>
              <a:rPr lang="en-CA" sz="1600" b="0" dirty="0">
                <a:solidFill>
                  <a:srgbClr val="CE9178"/>
                </a:solidFill>
                <a:effectLst/>
                <a:highlight>
                  <a:srgbClr val="000000"/>
                </a:highlight>
                <a:latin typeface="Consolas" panose="020B0609020204030204" pitchFamily="49" charset="0"/>
              </a:rPr>
              <a:t>"time/s"</a:t>
            </a:r>
            <a:r>
              <a:rPr lang="en-CA" sz="1600" b="0" dirty="0">
                <a:solidFill>
                  <a:srgbClr val="D4D4D4"/>
                </a:solidFill>
                <a:effectLst/>
                <a:highlight>
                  <a:srgbClr val="000000"/>
                </a:highlight>
                <a:latin typeface="Consolas" panose="020B0609020204030204" pitchFamily="49" charset="0"/>
              </a:rPr>
              <a:t>)</a:t>
            </a:r>
          </a:p>
          <a:p>
            <a:r>
              <a:rPr lang="en-CA" sz="1600" b="0" dirty="0">
                <a:solidFill>
                  <a:srgbClr val="D4D4D4"/>
                </a:solidFill>
                <a:effectLst/>
                <a:highlight>
                  <a:srgbClr val="000000"/>
                </a:highlight>
                <a:latin typeface="Consolas" panose="020B0609020204030204" pitchFamily="49" charset="0"/>
              </a:rPr>
              <a:t>    </a:t>
            </a:r>
            <a:r>
              <a:rPr lang="en-CA" sz="1600" b="0" dirty="0" err="1">
                <a:solidFill>
                  <a:srgbClr val="9CDCFE"/>
                </a:solidFill>
                <a:effectLst/>
                <a:highlight>
                  <a:srgbClr val="000000"/>
                </a:highlight>
                <a:latin typeface="Consolas" panose="020B0609020204030204" pitchFamily="49" charset="0"/>
              </a:rPr>
              <a:t>ax</a:t>
            </a:r>
            <a:r>
              <a:rPr lang="en-CA" sz="1600" b="0" dirty="0" err="1">
                <a:solidFill>
                  <a:srgbClr val="D4D4D4"/>
                </a:solidFill>
                <a:effectLst/>
                <a:highlight>
                  <a:srgbClr val="000000"/>
                </a:highlight>
                <a:latin typeface="Consolas" panose="020B0609020204030204" pitchFamily="49" charset="0"/>
              </a:rPr>
              <a:t>.</a:t>
            </a:r>
            <a:r>
              <a:rPr lang="en-CA" sz="1600" b="0" dirty="0" err="1">
                <a:solidFill>
                  <a:srgbClr val="DCDCAA"/>
                </a:solidFill>
                <a:effectLst/>
                <a:highlight>
                  <a:srgbClr val="000000"/>
                </a:highlight>
                <a:latin typeface="Consolas" panose="020B0609020204030204" pitchFamily="49" charset="0"/>
              </a:rPr>
              <a:t>set_ylabel</a:t>
            </a:r>
            <a:r>
              <a:rPr lang="en-CA" sz="1600" b="0" dirty="0">
                <a:solidFill>
                  <a:srgbClr val="D4D4D4"/>
                </a:solidFill>
                <a:effectLst/>
                <a:highlight>
                  <a:srgbClr val="000000"/>
                </a:highlight>
                <a:latin typeface="Consolas" panose="020B0609020204030204" pitchFamily="49" charset="0"/>
              </a:rPr>
              <a:t>(</a:t>
            </a:r>
            <a:r>
              <a:rPr lang="en-CA" sz="1600" b="0" dirty="0">
                <a:solidFill>
                  <a:srgbClr val="CE9178"/>
                </a:solidFill>
                <a:effectLst/>
                <a:highlight>
                  <a:srgbClr val="000000"/>
                </a:highlight>
                <a:latin typeface="Consolas" panose="020B0609020204030204" pitchFamily="49" charset="0"/>
              </a:rPr>
              <a:t>"X"</a:t>
            </a:r>
            <a:r>
              <a:rPr lang="en-CA" sz="1600" b="0" dirty="0">
                <a:solidFill>
                  <a:srgbClr val="D4D4D4"/>
                </a:solidFill>
                <a:effectLst/>
                <a:highlight>
                  <a:srgbClr val="000000"/>
                </a:highlight>
                <a:latin typeface="Consolas" panose="020B0609020204030204" pitchFamily="49" charset="0"/>
              </a:rPr>
              <a:t>)</a:t>
            </a:r>
          </a:p>
          <a:p>
            <a:r>
              <a:rPr lang="en-CA" sz="1600" b="0" dirty="0">
                <a:solidFill>
                  <a:srgbClr val="D4D4D4"/>
                </a:solidFill>
                <a:effectLst/>
                <a:highlight>
                  <a:srgbClr val="000000"/>
                </a:highlight>
                <a:latin typeface="Consolas" panose="020B0609020204030204" pitchFamily="49" charset="0"/>
              </a:rPr>
              <a:t>    </a:t>
            </a:r>
            <a:r>
              <a:rPr lang="en-CA" sz="1600" b="0" dirty="0">
                <a:solidFill>
                  <a:srgbClr val="6A9955"/>
                </a:solidFill>
                <a:effectLst/>
                <a:highlight>
                  <a:srgbClr val="000000"/>
                </a:highlight>
                <a:latin typeface="Consolas" panose="020B0609020204030204" pitchFamily="49" charset="0"/>
              </a:rPr>
              <a:t>#ax.set_zlabel("Y")</a:t>
            </a:r>
            <a:endParaRPr lang="en-CA" sz="1600" b="0" dirty="0">
              <a:solidFill>
                <a:srgbClr val="D4D4D4"/>
              </a:solidFill>
              <a:effectLst/>
              <a:highlight>
                <a:srgbClr val="000000"/>
              </a:highlight>
              <a:latin typeface="Consolas" panose="020B0609020204030204" pitchFamily="49" charset="0"/>
            </a:endParaRPr>
          </a:p>
          <a:p>
            <a:r>
              <a:rPr lang="en-CA" sz="1600" b="0" dirty="0">
                <a:solidFill>
                  <a:srgbClr val="D4D4D4"/>
                </a:solidFill>
                <a:effectLst/>
                <a:highlight>
                  <a:srgbClr val="000000"/>
                </a:highlight>
                <a:latin typeface="Consolas" panose="020B0609020204030204" pitchFamily="49" charset="0"/>
              </a:rPr>
              <a:t>    </a:t>
            </a:r>
            <a:r>
              <a:rPr lang="en-CA" sz="1600" b="0" dirty="0" err="1">
                <a:solidFill>
                  <a:srgbClr val="9CDCFE"/>
                </a:solidFill>
                <a:effectLst/>
                <a:highlight>
                  <a:srgbClr val="000000"/>
                </a:highlight>
                <a:latin typeface="Consolas" panose="020B0609020204030204" pitchFamily="49" charset="0"/>
              </a:rPr>
              <a:t>ax</a:t>
            </a:r>
            <a:r>
              <a:rPr lang="en-CA" sz="1600" b="0" dirty="0" err="1">
                <a:solidFill>
                  <a:srgbClr val="D4D4D4"/>
                </a:solidFill>
                <a:effectLst/>
                <a:highlight>
                  <a:srgbClr val="000000"/>
                </a:highlight>
                <a:latin typeface="Consolas" panose="020B0609020204030204" pitchFamily="49" charset="0"/>
              </a:rPr>
              <a:t>.</a:t>
            </a:r>
            <a:r>
              <a:rPr lang="en-CA" sz="1600" b="0" dirty="0" err="1">
                <a:solidFill>
                  <a:srgbClr val="DCDCAA"/>
                </a:solidFill>
                <a:effectLst/>
                <a:highlight>
                  <a:srgbClr val="000000"/>
                </a:highlight>
                <a:latin typeface="Consolas" panose="020B0609020204030204" pitchFamily="49" charset="0"/>
              </a:rPr>
              <a:t>legend</a:t>
            </a:r>
            <a:r>
              <a:rPr lang="en-CA" sz="1600" b="0" dirty="0">
                <a:solidFill>
                  <a:srgbClr val="D4D4D4"/>
                </a:solidFill>
                <a:effectLst/>
                <a:highlight>
                  <a:srgbClr val="000000"/>
                </a:highlight>
                <a:latin typeface="Consolas" panose="020B0609020204030204" pitchFamily="49" charset="0"/>
              </a:rPr>
              <a:t>([</a:t>
            </a:r>
            <a:r>
              <a:rPr lang="en-CA" sz="1600" b="0" dirty="0" err="1">
                <a:solidFill>
                  <a:srgbClr val="9CDCFE"/>
                </a:solidFill>
                <a:effectLst/>
                <a:highlight>
                  <a:srgbClr val="000000"/>
                </a:highlight>
                <a:latin typeface="Consolas" panose="020B0609020204030204" pitchFamily="49" charset="0"/>
              </a:rPr>
              <a:t>p</a:t>
            </a:r>
            <a:r>
              <a:rPr lang="en-CA" sz="1600" b="0" dirty="0" err="1">
                <a:solidFill>
                  <a:srgbClr val="D4D4D4"/>
                </a:solidFill>
                <a:effectLst/>
                <a:highlight>
                  <a:srgbClr val="000000"/>
                </a:highlight>
                <a:latin typeface="Consolas" panose="020B0609020204030204" pitchFamily="49" charset="0"/>
              </a:rPr>
              <a:t>.planet</a:t>
            </a:r>
            <a:r>
              <a:rPr lang="en-CA" sz="1600" b="0" dirty="0">
                <a:solidFill>
                  <a:srgbClr val="D4D4D4"/>
                </a:solidFill>
                <a:effectLst/>
                <a:highlight>
                  <a:srgbClr val="000000"/>
                </a:highlight>
                <a:latin typeface="Consolas" panose="020B0609020204030204" pitchFamily="49" charset="0"/>
              </a:rPr>
              <a:t> </a:t>
            </a:r>
            <a:r>
              <a:rPr lang="en-CA" sz="1600" b="0" dirty="0">
                <a:solidFill>
                  <a:srgbClr val="C586C0"/>
                </a:solidFill>
                <a:effectLst/>
                <a:highlight>
                  <a:srgbClr val="000000"/>
                </a:highlight>
                <a:latin typeface="Consolas" panose="020B0609020204030204" pitchFamily="49" charset="0"/>
              </a:rPr>
              <a:t>for</a:t>
            </a:r>
            <a:r>
              <a:rPr lang="en-CA" sz="1600" b="0" dirty="0">
                <a:solidFill>
                  <a:srgbClr val="D4D4D4"/>
                </a:solidFill>
                <a:effectLst/>
                <a:highlight>
                  <a:srgbClr val="000000"/>
                </a:highlight>
                <a:latin typeface="Consolas" panose="020B0609020204030204" pitchFamily="49" charset="0"/>
              </a:rPr>
              <a:t> </a:t>
            </a:r>
            <a:r>
              <a:rPr lang="en-CA" sz="1600" b="0" dirty="0">
                <a:solidFill>
                  <a:srgbClr val="9CDCFE"/>
                </a:solidFill>
                <a:effectLst/>
                <a:highlight>
                  <a:srgbClr val="000000"/>
                </a:highlight>
                <a:latin typeface="Consolas" panose="020B0609020204030204" pitchFamily="49" charset="0"/>
              </a:rPr>
              <a:t>p</a:t>
            </a:r>
            <a:r>
              <a:rPr lang="en-CA" sz="1600" b="0" dirty="0">
                <a:solidFill>
                  <a:srgbClr val="D4D4D4"/>
                </a:solidFill>
                <a:effectLst/>
                <a:highlight>
                  <a:srgbClr val="000000"/>
                </a:highlight>
                <a:latin typeface="Consolas" panose="020B0609020204030204" pitchFamily="49" charset="0"/>
              </a:rPr>
              <a:t> </a:t>
            </a:r>
            <a:r>
              <a:rPr lang="en-CA" sz="1600" b="0" dirty="0">
                <a:solidFill>
                  <a:srgbClr val="C586C0"/>
                </a:solidFill>
                <a:effectLst/>
                <a:highlight>
                  <a:srgbClr val="000000"/>
                </a:highlight>
                <a:latin typeface="Consolas" panose="020B0609020204030204" pitchFamily="49" charset="0"/>
              </a:rPr>
              <a:t>in</a:t>
            </a:r>
            <a:r>
              <a:rPr lang="en-CA" sz="1600" b="0" dirty="0">
                <a:solidFill>
                  <a:srgbClr val="D4D4D4"/>
                </a:solidFill>
                <a:effectLst/>
                <a:highlight>
                  <a:srgbClr val="000000"/>
                </a:highlight>
                <a:latin typeface="Consolas" panose="020B0609020204030204" pitchFamily="49" charset="0"/>
              </a:rPr>
              <a:t> </a:t>
            </a:r>
            <a:r>
              <a:rPr lang="en-CA" sz="1600" b="0" dirty="0" err="1">
                <a:solidFill>
                  <a:srgbClr val="9CDCFE"/>
                </a:solidFill>
                <a:effectLst/>
                <a:highlight>
                  <a:srgbClr val="000000"/>
                </a:highlight>
                <a:latin typeface="Consolas" panose="020B0609020204030204" pitchFamily="49" charset="0"/>
              </a:rPr>
              <a:t>RawPlanetData</a:t>
            </a:r>
            <a:r>
              <a:rPr lang="en-CA" sz="1600" b="0" dirty="0">
                <a:solidFill>
                  <a:srgbClr val="D4D4D4"/>
                </a:solidFill>
                <a:effectLst/>
                <a:highlight>
                  <a:srgbClr val="000000"/>
                </a:highlight>
                <a:latin typeface="Consolas" panose="020B0609020204030204" pitchFamily="49" charset="0"/>
              </a:rPr>
              <a:t>], </a:t>
            </a:r>
            <a:r>
              <a:rPr lang="en-CA" sz="1600" b="0" dirty="0">
                <a:solidFill>
                  <a:srgbClr val="9CDCFE"/>
                </a:solidFill>
                <a:effectLst/>
                <a:highlight>
                  <a:srgbClr val="000000"/>
                </a:highlight>
                <a:latin typeface="Consolas" panose="020B0609020204030204" pitchFamily="49" charset="0"/>
              </a:rPr>
              <a:t>loc</a:t>
            </a:r>
            <a:r>
              <a:rPr lang="en-CA" sz="1600" b="0" dirty="0">
                <a:solidFill>
                  <a:srgbClr val="D4D4D4"/>
                </a:solidFill>
                <a:effectLst/>
                <a:highlight>
                  <a:srgbClr val="000000"/>
                </a:highlight>
                <a:latin typeface="Consolas" panose="020B0609020204030204" pitchFamily="49" charset="0"/>
              </a:rPr>
              <a:t> = </a:t>
            </a:r>
            <a:r>
              <a:rPr lang="en-CA" sz="1600" b="0" dirty="0">
                <a:solidFill>
                  <a:srgbClr val="CE9178"/>
                </a:solidFill>
                <a:effectLst/>
                <a:highlight>
                  <a:srgbClr val="000000"/>
                </a:highlight>
                <a:latin typeface="Consolas" panose="020B0609020204030204" pitchFamily="49" charset="0"/>
              </a:rPr>
              <a:t>'upper right'</a:t>
            </a:r>
            <a:r>
              <a:rPr lang="en-CA" sz="1600" b="0" dirty="0">
                <a:solidFill>
                  <a:srgbClr val="D4D4D4"/>
                </a:solidFill>
                <a:effectLst/>
                <a:highlight>
                  <a:srgbClr val="000000"/>
                </a:highlight>
                <a:latin typeface="Consolas" panose="020B0609020204030204" pitchFamily="49" charset="0"/>
              </a:rPr>
              <a:t>)</a:t>
            </a:r>
          </a:p>
          <a:p>
            <a:r>
              <a:rPr lang="en-CA" sz="1600" b="0" dirty="0">
                <a:solidFill>
                  <a:srgbClr val="D4D4D4"/>
                </a:solidFill>
                <a:effectLst/>
                <a:highlight>
                  <a:srgbClr val="000000"/>
                </a:highlight>
                <a:latin typeface="Consolas" panose="020B0609020204030204" pitchFamily="49" charset="0"/>
              </a:rPr>
              <a:t>    </a:t>
            </a:r>
            <a:r>
              <a:rPr lang="en-CA" sz="1600" b="0" dirty="0" err="1">
                <a:solidFill>
                  <a:srgbClr val="D4D4D4"/>
                </a:solidFill>
                <a:effectLst/>
                <a:highlight>
                  <a:srgbClr val="000000"/>
                </a:highlight>
                <a:latin typeface="Consolas" panose="020B0609020204030204" pitchFamily="49" charset="0"/>
              </a:rPr>
              <a:t>plt.</a:t>
            </a:r>
            <a:r>
              <a:rPr lang="en-CA" sz="1600" b="0" dirty="0" err="1">
                <a:solidFill>
                  <a:srgbClr val="DCDCAA"/>
                </a:solidFill>
                <a:effectLst/>
                <a:highlight>
                  <a:srgbClr val="000000"/>
                </a:highlight>
                <a:latin typeface="Consolas" panose="020B0609020204030204" pitchFamily="49" charset="0"/>
              </a:rPr>
              <a:t>title</a:t>
            </a:r>
            <a:r>
              <a:rPr lang="en-CA" sz="1600" b="0" dirty="0">
                <a:solidFill>
                  <a:srgbClr val="D4D4D4"/>
                </a:solidFill>
                <a:effectLst/>
                <a:highlight>
                  <a:srgbClr val="000000"/>
                </a:highlight>
                <a:latin typeface="Consolas" panose="020B0609020204030204" pitchFamily="49" charset="0"/>
              </a:rPr>
              <a:t>(</a:t>
            </a:r>
            <a:r>
              <a:rPr lang="en-CA" sz="1600" b="0" dirty="0">
                <a:solidFill>
                  <a:srgbClr val="CE9178"/>
                </a:solidFill>
                <a:effectLst/>
                <a:highlight>
                  <a:srgbClr val="000000"/>
                </a:highlight>
                <a:latin typeface="Consolas" panose="020B0609020204030204" pitchFamily="49" charset="0"/>
              </a:rPr>
              <a:t>" Solar system Orbit Path(X-Y VS Time) "</a:t>
            </a:r>
            <a:r>
              <a:rPr lang="en-CA" sz="1600" b="0" dirty="0">
                <a:solidFill>
                  <a:srgbClr val="D4D4D4"/>
                </a:solidFill>
                <a:effectLst/>
                <a:highlight>
                  <a:srgbClr val="000000"/>
                </a:highlight>
                <a:latin typeface="Consolas" panose="020B0609020204030204" pitchFamily="49" charset="0"/>
              </a:rPr>
              <a:t>)</a:t>
            </a:r>
          </a:p>
          <a:p>
            <a:br>
              <a:rPr lang="en-CA" sz="1600" b="0" dirty="0">
                <a:solidFill>
                  <a:srgbClr val="D4D4D4"/>
                </a:solidFill>
                <a:effectLst/>
                <a:highlight>
                  <a:srgbClr val="000000"/>
                </a:highlight>
                <a:latin typeface="Consolas" panose="020B0609020204030204" pitchFamily="49" charset="0"/>
              </a:rPr>
            </a:br>
            <a:endParaRPr lang="en-CA" sz="1600" b="0" dirty="0">
              <a:solidFill>
                <a:srgbClr val="D4D4D4"/>
              </a:solidFill>
              <a:effectLst/>
              <a:highlight>
                <a:srgbClr val="000000"/>
              </a:highlight>
              <a:latin typeface="Consolas" panose="020B0609020204030204" pitchFamily="49" charset="0"/>
            </a:endParaRPr>
          </a:p>
          <a:p>
            <a:endParaRPr lang="en-CA" sz="1600" dirty="0">
              <a:highlight>
                <a:srgbClr val="000000"/>
              </a:highlight>
            </a:endParaRPr>
          </a:p>
        </p:txBody>
      </p:sp>
    </p:spTree>
    <p:extLst>
      <p:ext uri="{BB962C8B-B14F-4D97-AF65-F5344CB8AC3E}">
        <p14:creationId xmlns:p14="http://schemas.microsoft.com/office/powerpoint/2010/main" val="268292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6829-D349-333E-EA6C-9C910225FFF7}"/>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29F16B68-2189-4905-0B3A-21DC671C3D92}"/>
              </a:ext>
            </a:extLst>
          </p:cNvPr>
          <p:cNvPicPr>
            <a:picLocks noGrp="1" noChangeAspect="1"/>
          </p:cNvPicPr>
          <p:nvPr>
            <p:ph idx="1"/>
          </p:nvPr>
        </p:nvPicPr>
        <p:blipFill>
          <a:blip r:embed="rId2"/>
          <a:stretch>
            <a:fillRect/>
          </a:stretch>
        </p:blipFill>
        <p:spPr>
          <a:xfrm>
            <a:off x="2565470" y="2120900"/>
            <a:ext cx="7067410" cy="4051300"/>
          </a:xfrm>
        </p:spPr>
      </p:pic>
    </p:spTree>
    <p:extLst>
      <p:ext uri="{BB962C8B-B14F-4D97-AF65-F5344CB8AC3E}">
        <p14:creationId xmlns:p14="http://schemas.microsoft.com/office/powerpoint/2010/main" val="301089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73D8-289A-8D37-F9BB-2061132ED255}"/>
              </a:ext>
            </a:extLst>
          </p:cNvPr>
          <p:cNvSpPr>
            <a:spLocks noGrp="1"/>
          </p:cNvSpPr>
          <p:nvPr>
            <p:ph type="title"/>
          </p:nvPr>
        </p:nvSpPr>
        <p:spPr/>
        <p:txBody>
          <a:bodyPr/>
          <a:lstStyle/>
          <a:p>
            <a:endParaRPr lang="en-CA" dirty="0"/>
          </a:p>
        </p:txBody>
      </p:sp>
      <p:pic>
        <p:nvPicPr>
          <p:cNvPr id="5" name="Content Placeholder 4">
            <a:extLst>
              <a:ext uri="{FF2B5EF4-FFF2-40B4-BE49-F238E27FC236}">
                <a16:creationId xmlns:a16="http://schemas.microsoft.com/office/drawing/2014/main" id="{712FF3F5-68F7-D9D9-2500-BFCFE55B2B96}"/>
              </a:ext>
            </a:extLst>
          </p:cNvPr>
          <p:cNvPicPr>
            <a:picLocks noGrp="1" noChangeAspect="1"/>
          </p:cNvPicPr>
          <p:nvPr>
            <p:ph idx="1"/>
          </p:nvPr>
        </p:nvPicPr>
        <p:blipFill>
          <a:blip r:embed="rId2"/>
          <a:stretch>
            <a:fillRect/>
          </a:stretch>
        </p:blipFill>
        <p:spPr>
          <a:xfrm>
            <a:off x="1959390" y="112867"/>
            <a:ext cx="7824246" cy="6852709"/>
          </a:xfrm>
        </p:spPr>
      </p:pic>
    </p:spTree>
    <p:extLst>
      <p:ext uri="{BB962C8B-B14F-4D97-AF65-F5344CB8AC3E}">
        <p14:creationId xmlns:p14="http://schemas.microsoft.com/office/powerpoint/2010/main" val="1489499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FB844-DD6F-89C5-DB74-CFDFF1C8E8AC}"/>
              </a:ext>
            </a:extLst>
          </p:cNvPr>
          <p:cNvSpPr>
            <a:spLocks noGrp="1"/>
          </p:cNvSpPr>
          <p:nvPr>
            <p:ph type="title"/>
          </p:nvPr>
        </p:nvSpPr>
        <p:spPr/>
        <p:txBody>
          <a:bodyPr/>
          <a:lstStyle/>
          <a:p>
            <a:r>
              <a:rPr lang="en-US" dirty="0"/>
              <a:t>Moons</a:t>
            </a:r>
            <a:endParaRPr lang="en-CA" dirty="0"/>
          </a:p>
        </p:txBody>
      </p:sp>
      <p:pic>
        <p:nvPicPr>
          <p:cNvPr id="5" name="Content Placeholder 4">
            <a:extLst>
              <a:ext uri="{FF2B5EF4-FFF2-40B4-BE49-F238E27FC236}">
                <a16:creationId xmlns:a16="http://schemas.microsoft.com/office/drawing/2014/main" id="{989D2429-A885-C4A9-1E99-4C643761EEC2}"/>
              </a:ext>
            </a:extLst>
          </p:cNvPr>
          <p:cNvPicPr>
            <a:picLocks noGrp="1" noChangeAspect="1"/>
          </p:cNvPicPr>
          <p:nvPr>
            <p:ph idx="1"/>
          </p:nvPr>
        </p:nvPicPr>
        <p:blipFill>
          <a:blip r:embed="rId2"/>
          <a:stretch>
            <a:fillRect/>
          </a:stretch>
        </p:blipFill>
        <p:spPr>
          <a:xfrm>
            <a:off x="838200" y="1806771"/>
            <a:ext cx="4486437" cy="4351338"/>
          </a:xfrm>
        </p:spPr>
      </p:pic>
      <p:pic>
        <p:nvPicPr>
          <p:cNvPr id="7" name="Picture 6">
            <a:extLst>
              <a:ext uri="{FF2B5EF4-FFF2-40B4-BE49-F238E27FC236}">
                <a16:creationId xmlns:a16="http://schemas.microsoft.com/office/drawing/2014/main" id="{9FBC13B8-7E40-D759-7CEF-C036AF55A3B2}"/>
              </a:ext>
            </a:extLst>
          </p:cNvPr>
          <p:cNvPicPr>
            <a:picLocks noChangeAspect="1"/>
          </p:cNvPicPr>
          <p:nvPr/>
        </p:nvPicPr>
        <p:blipFill>
          <a:blip r:embed="rId3"/>
          <a:stretch>
            <a:fillRect/>
          </a:stretch>
        </p:blipFill>
        <p:spPr>
          <a:xfrm>
            <a:off x="5324637" y="1690688"/>
            <a:ext cx="4994870" cy="5167312"/>
          </a:xfrm>
          <a:prstGeom prst="rect">
            <a:avLst/>
          </a:prstGeom>
        </p:spPr>
      </p:pic>
    </p:spTree>
    <p:extLst>
      <p:ext uri="{BB962C8B-B14F-4D97-AF65-F5344CB8AC3E}">
        <p14:creationId xmlns:p14="http://schemas.microsoft.com/office/powerpoint/2010/main" val="3182471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03C0-B84F-EB4C-A643-75E54828872C}"/>
              </a:ext>
            </a:extLst>
          </p:cNvPr>
          <p:cNvSpPr>
            <a:spLocks noGrp="1"/>
          </p:cNvSpPr>
          <p:nvPr>
            <p:ph type="title"/>
          </p:nvPr>
        </p:nvSpPr>
        <p:spPr/>
        <p:txBody>
          <a:bodyPr/>
          <a:lstStyle/>
          <a:p>
            <a:r>
              <a:rPr lang="en-US" dirty="0"/>
              <a:t>Also Moon</a:t>
            </a:r>
            <a:endParaRPr lang="en-CA" dirty="0"/>
          </a:p>
        </p:txBody>
      </p:sp>
      <p:pic>
        <p:nvPicPr>
          <p:cNvPr id="7" name="Content Placeholder 6">
            <a:extLst>
              <a:ext uri="{FF2B5EF4-FFF2-40B4-BE49-F238E27FC236}">
                <a16:creationId xmlns:a16="http://schemas.microsoft.com/office/drawing/2014/main" id="{A028C902-7FBE-3A16-3996-6A3177946B12}"/>
              </a:ext>
            </a:extLst>
          </p:cNvPr>
          <p:cNvPicPr>
            <a:picLocks noGrp="1" noChangeAspect="1"/>
          </p:cNvPicPr>
          <p:nvPr>
            <p:ph idx="1"/>
          </p:nvPr>
        </p:nvPicPr>
        <p:blipFill>
          <a:blip r:embed="rId2"/>
          <a:stretch>
            <a:fillRect/>
          </a:stretch>
        </p:blipFill>
        <p:spPr>
          <a:xfrm>
            <a:off x="2612611" y="1619852"/>
            <a:ext cx="6542202" cy="4753516"/>
          </a:xfrm>
        </p:spPr>
      </p:pic>
    </p:spTree>
    <p:extLst>
      <p:ext uri="{BB962C8B-B14F-4D97-AF65-F5344CB8AC3E}">
        <p14:creationId xmlns:p14="http://schemas.microsoft.com/office/powerpoint/2010/main" val="3561181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AF8E-1AB3-145A-9E74-E851117C6CBD}"/>
              </a:ext>
            </a:extLst>
          </p:cNvPr>
          <p:cNvSpPr>
            <a:spLocks noGrp="1"/>
          </p:cNvSpPr>
          <p:nvPr>
            <p:ph type="title"/>
          </p:nvPr>
        </p:nvSpPr>
        <p:spPr/>
        <p:txBody>
          <a:bodyPr/>
          <a:lstStyle/>
          <a:p>
            <a:endParaRPr lang="en-CA" dirty="0"/>
          </a:p>
        </p:txBody>
      </p:sp>
      <p:pic>
        <p:nvPicPr>
          <p:cNvPr id="5" name="Content Placeholder 4">
            <a:extLst>
              <a:ext uri="{FF2B5EF4-FFF2-40B4-BE49-F238E27FC236}">
                <a16:creationId xmlns:a16="http://schemas.microsoft.com/office/drawing/2014/main" id="{6CA217D8-C576-20C1-2BA2-9AEC3C0B5628}"/>
              </a:ext>
            </a:extLst>
          </p:cNvPr>
          <p:cNvPicPr>
            <a:picLocks noGrp="1" noChangeAspect="1"/>
          </p:cNvPicPr>
          <p:nvPr>
            <p:ph idx="1"/>
          </p:nvPr>
        </p:nvPicPr>
        <p:blipFill>
          <a:blip r:embed="rId2"/>
          <a:stretch>
            <a:fillRect/>
          </a:stretch>
        </p:blipFill>
        <p:spPr>
          <a:xfrm>
            <a:off x="2366129" y="100364"/>
            <a:ext cx="6380793" cy="6657271"/>
          </a:xfrm>
        </p:spPr>
      </p:pic>
    </p:spTree>
    <p:extLst>
      <p:ext uri="{BB962C8B-B14F-4D97-AF65-F5344CB8AC3E}">
        <p14:creationId xmlns:p14="http://schemas.microsoft.com/office/powerpoint/2010/main" val="1988257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00A5F-7A41-36E5-5BAD-8CB4DFAC7149}"/>
              </a:ext>
            </a:extLst>
          </p:cNvPr>
          <p:cNvSpPr>
            <a:spLocks noGrp="1"/>
          </p:cNvSpPr>
          <p:nvPr>
            <p:ph type="title"/>
          </p:nvPr>
        </p:nvSpPr>
        <p:spPr/>
        <p:txBody>
          <a:bodyPr>
            <a:normAutofit/>
          </a:bodyPr>
          <a:lstStyle/>
          <a:p>
            <a:r>
              <a:rPr lang="en-US" dirty="0"/>
              <a:t>Potential and Gravitational Forces</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846A10-354A-3298-61F0-261E01AF170A}"/>
                  </a:ext>
                </a:extLst>
              </p:cNvPr>
              <p:cNvSpPr>
                <a:spLocks noGrp="1"/>
              </p:cNvSpPr>
              <p:nvPr>
                <p:ph idx="1"/>
              </p:nvPr>
            </p:nvSpPr>
            <p:spPr/>
            <p:txBody>
              <a:bodyPr>
                <a:normAutofit fontScale="92500" lnSpcReduction="10000"/>
              </a:bodyPr>
              <a:lstStyle/>
              <a:p>
                <a:r>
                  <a:rPr lang="en-US" dirty="0"/>
                  <a:t>Using Equation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𝑀</m:t>
                        </m:r>
                      </m:num>
                      <m:den>
                        <m:r>
                          <a:rPr lang="en-US" b="0" i="1" smtClean="0">
                            <a:latin typeface="Cambria Math" panose="02040503050406030204" pitchFamily="18" charset="0"/>
                          </a:rPr>
                          <m:t>𝑟</m:t>
                        </m:r>
                      </m:den>
                    </m:f>
                  </m:oMath>
                </a14:m>
                <a:r>
                  <a:rPr lang="en-US" dirty="0"/>
                  <a:t> </a:t>
                </a:r>
              </a:p>
              <a:p>
                <a:r>
                  <a:rPr lang="en-US" dirty="0"/>
                  <a:t>Using Equation </a:t>
                </a:r>
                <a14:m>
                  <m:oMath xmlns:m="http://schemas.openxmlformats.org/officeDocument/2006/math">
                    <m:r>
                      <a:rPr lang="en-US" b="0" i="0" dirty="0" smtClean="0">
                        <a:latin typeface="Cambria Math" panose="02040503050406030204" pitchFamily="18" charset="0"/>
                      </a:rPr>
                      <m:t>𝐹</m:t>
                    </m:r>
                    <m:r>
                      <a:rPr lang="en-US" b="0" i="0" dirty="0" smtClean="0">
                        <a:latin typeface="Cambria Math" panose="02040503050406030204" pitchFamily="18" charset="0"/>
                      </a:rPr>
                      <m:t>=</m:t>
                    </m:r>
                    <m:f>
                      <m:fPr>
                        <m:ctrlPr>
                          <a:rPr lang="en-US" b="0" i="1" dirty="0" smtClean="0">
                            <a:solidFill>
                              <a:srgbClr val="836967"/>
                            </a:solidFill>
                            <a:latin typeface="Cambria Math" panose="02040503050406030204" pitchFamily="18" charset="0"/>
                          </a:rPr>
                        </m:ctrlPr>
                      </m:fPr>
                      <m:num>
                        <m:r>
                          <a:rPr lang="en-US" b="0" i="0" dirty="0" smtClean="0">
                            <a:latin typeface="Cambria Math" panose="02040503050406030204" pitchFamily="18" charset="0"/>
                          </a:rPr>
                          <m:t>𝐺𝑀𝑚</m:t>
                        </m:r>
                      </m:num>
                      <m:den>
                        <m:sSup>
                          <m:sSupPr>
                            <m:ctrlPr>
                              <a:rPr lang="en-US" b="0" i="1" dirty="0" smtClean="0">
                                <a:solidFill>
                                  <a:srgbClr val="836967"/>
                                </a:solidFill>
                                <a:latin typeface="Cambria Math" panose="02040503050406030204" pitchFamily="18" charset="0"/>
                              </a:rPr>
                            </m:ctrlPr>
                          </m:sSupPr>
                          <m:e>
                            <m:r>
                              <a:rPr lang="en-US" b="0" i="0" dirty="0" smtClean="0">
                                <a:latin typeface="Cambria Math" panose="02040503050406030204" pitchFamily="18" charset="0"/>
                              </a:rPr>
                              <m:t>𝑟</m:t>
                            </m:r>
                          </m:e>
                          <m:sup>
                            <m:r>
                              <a:rPr lang="en-US" b="0" i="0" dirty="0" smtClean="0">
                                <a:latin typeface="Cambria Math" panose="02040503050406030204" pitchFamily="18" charset="0"/>
                              </a:rPr>
                              <m:t>2</m:t>
                            </m:r>
                          </m:sup>
                        </m:sSup>
                      </m:den>
                    </m:f>
                  </m:oMath>
                </a14:m>
                <a:endParaRPr lang="en-US" b="0" dirty="0"/>
              </a:p>
              <a:p>
                <a:r>
                  <a:rPr lang="en-CA" sz="1900" b="0" dirty="0">
                    <a:solidFill>
                      <a:srgbClr val="569CD6"/>
                    </a:solidFill>
                    <a:effectLst/>
                    <a:highlight>
                      <a:srgbClr val="000000"/>
                    </a:highlight>
                    <a:latin typeface="Consolas" panose="020B0609020204030204" pitchFamily="49" charset="0"/>
                  </a:rPr>
                  <a:t>def</a:t>
                </a:r>
                <a:r>
                  <a:rPr lang="en-CA" sz="1900" b="0" dirty="0">
                    <a:solidFill>
                      <a:srgbClr val="D4D4D4"/>
                    </a:solidFill>
                    <a:effectLst/>
                    <a:highlight>
                      <a:srgbClr val="000000"/>
                    </a:highlight>
                    <a:latin typeface="Consolas" panose="020B0609020204030204" pitchFamily="49" charset="0"/>
                  </a:rPr>
                  <a:t> </a:t>
                </a:r>
                <a:r>
                  <a:rPr lang="en-CA" sz="1900" b="0" dirty="0" err="1">
                    <a:solidFill>
                      <a:srgbClr val="DCDCAA"/>
                    </a:solidFill>
                    <a:effectLst/>
                    <a:highlight>
                      <a:srgbClr val="000000"/>
                    </a:highlight>
                    <a:latin typeface="Consolas" panose="020B0609020204030204" pitchFamily="49" charset="0"/>
                  </a:rPr>
                  <a:t>GetTotalPotentialEnergy</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t</a:t>
                </a:r>
                <a:r>
                  <a:rPr lang="en-CA" sz="1900" b="0" dirty="0" err="1">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x</a:t>
                </a:r>
                <a:r>
                  <a:rPr lang="en-CA" sz="1900" b="0" dirty="0" err="1">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y</a:t>
                </a:r>
                <a:r>
                  <a:rPr lang="en-CA" sz="1900" b="0" dirty="0" err="1">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z</a:t>
                </a:r>
                <a:r>
                  <a:rPr lang="en-CA" sz="1900" b="0" dirty="0">
                    <a:solidFill>
                      <a:srgbClr val="D4D4D4"/>
                    </a:solidFill>
                    <a:effectLst/>
                    <a:highlight>
                      <a:srgbClr val="000000"/>
                    </a:highlight>
                    <a:latin typeface="Consolas" panose="020B0609020204030204" pitchFamily="49" charset="0"/>
                  </a:rPr>
                  <a:t>):</a:t>
                </a:r>
              </a:p>
              <a:p>
                <a:r>
                  <a:rPr lang="en-CA" sz="1900" b="0" dirty="0">
                    <a:solidFill>
                      <a:srgbClr val="D4D4D4"/>
                    </a:solidFill>
                    <a:effectLst/>
                    <a:highlight>
                      <a:srgbClr val="000000"/>
                    </a:highlight>
                    <a:latin typeface="Consolas" panose="020B0609020204030204" pitchFamily="49" charset="0"/>
                  </a:rPr>
                  <a:t>        E = </a:t>
                </a:r>
                <a:r>
                  <a:rPr lang="en-CA" sz="1900" b="0" dirty="0">
                    <a:solidFill>
                      <a:srgbClr val="B5CEA8"/>
                    </a:solidFill>
                    <a:effectLst/>
                    <a:highlight>
                      <a:srgbClr val="000000"/>
                    </a:highlight>
                    <a:latin typeface="Consolas" panose="020B0609020204030204" pitchFamily="49" charset="0"/>
                  </a:rPr>
                  <a:t>0</a:t>
                </a:r>
                <a:endParaRPr lang="en-CA" sz="1900" b="0" dirty="0">
                  <a:solidFill>
                    <a:srgbClr val="D4D4D4"/>
                  </a:solidFill>
                  <a:effectLst/>
                  <a:highlight>
                    <a:srgbClr val="000000"/>
                  </a:highlight>
                  <a:latin typeface="Consolas" panose="020B0609020204030204" pitchFamily="49" charset="0"/>
                </a:endParaRPr>
              </a:p>
              <a:p>
                <a:r>
                  <a:rPr lang="en-CA" sz="1900" b="0" dirty="0">
                    <a:solidFill>
                      <a:srgbClr val="D4D4D4"/>
                    </a:solidFill>
                    <a:effectLst/>
                    <a:highlight>
                      <a:srgbClr val="000000"/>
                    </a:highlight>
                    <a:latin typeface="Consolas" panose="020B0609020204030204" pitchFamily="49" charset="0"/>
                  </a:rPr>
                  <a:t>        </a:t>
                </a:r>
                <a:r>
                  <a:rPr lang="en-CA" sz="1900" b="0" dirty="0">
                    <a:solidFill>
                      <a:srgbClr val="C586C0"/>
                    </a:solidFill>
                    <a:effectLst/>
                    <a:highlight>
                      <a:srgbClr val="000000"/>
                    </a:highlight>
                    <a:latin typeface="Consolas" panose="020B0609020204030204" pitchFamily="49" charset="0"/>
                  </a:rPr>
                  <a:t>for</a:t>
                </a:r>
                <a:r>
                  <a:rPr lang="en-CA" sz="1900" b="0" dirty="0">
                    <a:solidFill>
                      <a:srgbClr val="D4D4D4"/>
                    </a:solidFill>
                    <a:effectLst/>
                    <a:highlight>
                      <a:srgbClr val="000000"/>
                    </a:highlight>
                    <a:latin typeface="Consolas" panose="020B0609020204030204" pitchFamily="49" charset="0"/>
                  </a:rPr>
                  <a:t> </a:t>
                </a:r>
                <a:r>
                  <a:rPr lang="en-CA" sz="1900" b="0" dirty="0" err="1">
                    <a:solidFill>
                      <a:srgbClr val="9CDCFE"/>
                    </a:solidFill>
                    <a:effectLst/>
                    <a:highlight>
                      <a:srgbClr val="000000"/>
                    </a:highlight>
                    <a:latin typeface="Consolas" panose="020B0609020204030204" pitchFamily="49" charset="0"/>
                  </a:rPr>
                  <a:t>i</a:t>
                </a:r>
                <a:r>
                  <a:rPr lang="en-CA" sz="1900" b="0" dirty="0">
                    <a:solidFill>
                      <a:srgbClr val="D4D4D4"/>
                    </a:solidFill>
                    <a:effectLst/>
                    <a:highlight>
                      <a:srgbClr val="000000"/>
                    </a:highlight>
                    <a:latin typeface="Consolas" panose="020B0609020204030204" pitchFamily="49" charset="0"/>
                  </a:rPr>
                  <a:t> </a:t>
                </a:r>
                <a:r>
                  <a:rPr lang="en-CA" sz="1900" b="0" dirty="0">
                    <a:solidFill>
                      <a:srgbClr val="C586C0"/>
                    </a:solidFill>
                    <a:effectLst/>
                    <a:highlight>
                      <a:srgbClr val="000000"/>
                    </a:highlight>
                    <a:latin typeface="Consolas" panose="020B0609020204030204" pitchFamily="49" charset="0"/>
                  </a:rPr>
                  <a:t>in</a:t>
                </a:r>
                <a:r>
                  <a:rPr lang="en-CA" sz="1900" b="0" dirty="0">
                    <a:solidFill>
                      <a:srgbClr val="D4D4D4"/>
                    </a:solidFill>
                    <a:effectLst/>
                    <a:highlight>
                      <a:srgbClr val="000000"/>
                    </a:highlight>
                    <a:latin typeface="Consolas" panose="020B0609020204030204" pitchFamily="49" charset="0"/>
                  </a:rPr>
                  <a:t> </a:t>
                </a:r>
                <a:r>
                  <a:rPr lang="en-CA" sz="1900" b="0" dirty="0">
                    <a:solidFill>
                      <a:srgbClr val="4EC9B0"/>
                    </a:solidFill>
                    <a:effectLst/>
                    <a:highlight>
                      <a:srgbClr val="000000"/>
                    </a:highlight>
                    <a:latin typeface="Consolas" panose="020B0609020204030204" pitchFamily="49" charset="0"/>
                  </a:rPr>
                  <a:t>range</a:t>
                </a:r>
                <a:r>
                  <a:rPr lang="en-CA" sz="1900" b="0" dirty="0">
                    <a:solidFill>
                      <a:srgbClr val="D4D4D4"/>
                    </a:solidFill>
                    <a:effectLst/>
                    <a:highlight>
                      <a:srgbClr val="000000"/>
                    </a:highlight>
                    <a:latin typeface="Consolas" panose="020B0609020204030204" pitchFamily="49" charset="0"/>
                  </a:rPr>
                  <a:t>(</a:t>
                </a:r>
                <a:r>
                  <a:rPr lang="en-CA" sz="1900" b="0" dirty="0">
                    <a:solidFill>
                      <a:srgbClr val="B5CEA8"/>
                    </a:solidFill>
                    <a:effectLst/>
                    <a:highlight>
                      <a:srgbClr val="000000"/>
                    </a:highlight>
                    <a:latin typeface="Consolas" panose="020B0609020204030204" pitchFamily="49" charset="0"/>
                  </a:rPr>
                  <a:t>0</a:t>
                </a:r>
                <a:r>
                  <a:rPr lang="en-CA" sz="1900" b="0" dirty="0">
                    <a:solidFill>
                      <a:srgbClr val="D4D4D4"/>
                    </a:solidFill>
                    <a:effectLst/>
                    <a:highlight>
                      <a:srgbClr val="000000"/>
                    </a:highlight>
                    <a:latin typeface="Consolas" panose="020B0609020204030204" pitchFamily="49" charset="0"/>
                  </a:rPr>
                  <a:t>,</a:t>
                </a:r>
                <a:r>
                  <a:rPr lang="en-CA" sz="1900" b="0" dirty="0">
                    <a:solidFill>
                      <a:srgbClr val="DCDCAA"/>
                    </a:solidFill>
                    <a:effectLst/>
                    <a:highlight>
                      <a:srgbClr val="000000"/>
                    </a:highlight>
                    <a:latin typeface="Consolas" panose="020B0609020204030204" pitchFamily="49" charset="0"/>
                  </a:rPr>
                  <a:t>len</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RawPlanetData</a:t>
                </a:r>
                <a:r>
                  <a:rPr lang="en-CA" sz="1900" b="0" dirty="0">
                    <a:solidFill>
                      <a:srgbClr val="D4D4D4"/>
                    </a:solidFill>
                    <a:effectLst/>
                    <a:highlight>
                      <a:srgbClr val="000000"/>
                    </a:highlight>
                    <a:latin typeface="Consolas" panose="020B0609020204030204" pitchFamily="49" charset="0"/>
                  </a:rPr>
                  <a:t>)):</a:t>
                </a:r>
              </a:p>
              <a:p>
                <a:r>
                  <a:rPr lang="en-CA" sz="1900" b="0" dirty="0">
                    <a:solidFill>
                      <a:srgbClr val="D4D4D4"/>
                    </a:solidFill>
                    <a:effectLst/>
                    <a:highlight>
                      <a:srgbClr val="000000"/>
                    </a:highlight>
                    <a:latin typeface="Consolas" panose="020B0609020204030204" pitchFamily="49" charset="0"/>
                  </a:rPr>
                  <a:t>           E+= -(G*</a:t>
                </a:r>
                <a:r>
                  <a:rPr lang="en-CA" sz="1900" b="0" dirty="0" err="1">
                    <a:solidFill>
                      <a:srgbClr val="9CDCFE"/>
                    </a:solidFill>
                    <a:effectLst/>
                    <a:highlight>
                      <a:srgbClr val="000000"/>
                    </a:highlight>
                    <a:latin typeface="Consolas" panose="020B0609020204030204" pitchFamily="49" charset="0"/>
                  </a:rPr>
                  <a:t>RawPlanetData</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i</a:t>
                </a:r>
                <a:r>
                  <a:rPr lang="en-CA" sz="1900" b="0" dirty="0">
                    <a:solidFill>
                      <a:srgbClr val="D4D4D4"/>
                    </a:solidFill>
                    <a:effectLst/>
                    <a:highlight>
                      <a:srgbClr val="000000"/>
                    </a:highlight>
                    <a:latin typeface="Consolas" panose="020B0609020204030204" pitchFamily="49" charset="0"/>
                  </a:rPr>
                  <a:t>].mass_10_e24_kg*</a:t>
                </a:r>
                <a:r>
                  <a:rPr lang="en-CA" sz="1900" b="0" dirty="0">
                    <a:solidFill>
                      <a:srgbClr val="B5CEA8"/>
                    </a:solidFill>
                    <a:effectLst/>
                    <a:highlight>
                      <a:srgbClr val="000000"/>
                    </a:highlight>
                    <a:latin typeface="Consolas" panose="020B0609020204030204" pitchFamily="49" charset="0"/>
                  </a:rPr>
                  <a:t>1e24</a:t>
                </a:r>
                <a:r>
                  <a:rPr lang="en-CA" sz="1900" b="0" dirty="0">
                    <a:solidFill>
                      <a:srgbClr val="D4D4D4"/>
                    </a:solidFill>
                    <a:effectLst/>
                    <a:highlight>
                      <a:srgbClr val="000000"/>
                    </a:highlight>
                    <a:latin typeface="Consolas" panose="020B0609020204030204" pitchFamily="49" charset="0"/>
                  </a:rPr>
                  <a:t>)/</a:t>
                </a:r>
                <a:r>
                  <a:rPr lang="en-CA" sz="1900" b="0" dirty="0">
                    <a:solidFill>
                      <a:srgbClr val="4EC9B0"/>
                    </a:solidFill>
                    <a:effectLst/>
                    <a:highlight>
                      <a:srgbClr val="000000"/>
                    </a:highlight>
                    <a:latin typeface="Consolas" panose="020B0609020204030204" pitchFamily="49" charset="0"/>
                  </a:rPr>
                  <a:t>vector</a:t>
                </a:r>
                <a:r>
                  <a:rPr lang="en-CA" sz="1900" b="0" dirty="0">
                    <a:solidFill>
                      <a:srgbClr val="D4D4D4"/>
                    </a:solidFill>
                    <a:effectLst/>
                    <a:highlight>
                      <a:srgbClr val="000000"/>
                    </a:highlight>
                    <a:latin typeface="Consolas" panose="020B0609020204030204" pitchFamily="49" charset="0"/>
                  </a:rPr>
                  <a:t>().</a:t>
                </a:r>
                <a:r>
                  <a:rPr lang="en-CA" sz="1900" b="0" dirty="0">
                    <a:solidFill>
                      <a:srgbClr val="DCDCAA"/>
                    </a:solidFill>
                    <a:effectLst/>
                    <a:highlight>
                      <a:srgbClr val="000000"/>
                    </a:highlight>
                    <a:latin typeface="Consolas" panose="020B0609020204030204" pitchFamily="49" charset="0"/>
                  </a:rPr>
                  <a:t>magnitude</a:t>
                </a:r>
                <a:r>
                  <a:rPr lang="en-CA" sz="1900" b="0" dirty="0">
                    <a:solidFill>
                      <a:srgbClr val="D4D4D4"/>
                    </a:solidFill>
                    <a:effectLst/>
                    <a:highlight>
                      <a:srgbClr val="000000"/>
                    </a:highlight>
                    <a:latin typeface="Consolas" panose="020B0609020204030204" pitchFamily="49" charset="0"/>
                  </a:rPr>
                  <a:t>(</a:t>
                </a:r>
                <a:r>
                  <a:rPr lang="en-CA" sz="1900" b="0" dirty="0">
                    <a:solidFill>
                      <a:srgbClr val="4EC9B0"/>
                    </a:solidFill>
                    <a:effectLst/>
                    <a:highlight>
                      <a:srgbClr val="000000"/>
                    </a:highlight>
                    <a:latin typeface="Consolas" panose="020B0609020204030204" pitchFamily="49" charset="0"/>
                  </a:rPr>
                  <a:t>vector</a:t>
                </a:r>
                <a:r>
                  <a:rPr lang="en-CA" sz="1900" b="0" dirty="0">
                    <a:solidFill>
                      <a:srgbClr val="D4D4D4"/>
                    </a:solidFill>
                    <a:effectLst/>
                    <a:highlight>
                      <a:srgbClr val="000000"/>
                    </a:highlight>
                    <a:latin typeface="Consolas" panose="020B0609020204030204" pitchFamily="49" charset="0"/>
                  </a:rPr>
                  <a:t>().</a:t>
                </a:r>
                <a:r>
                  <a:rPr lang="en-CA" sz="1900" b="0" dirty="0">
                    <a:solidFill>
                      <a:srgbClr val="DCDCAA"/>
                    </a:solidFill>
                    <a:effectLst/>
                    <a:highlight>
                      <a:srgbClr val="000000"/>
                    </a:highlight>
                    <a:latin typeface="Consolas" panose="020B0609020204030204" pitchFamily="49" charset="0"/>
                  </a:rPr>
                  <a:t>direction</a:t>
                </a:r>
                <a:r>
                  <a:rPr lang="en-CA" sz="1900" b="0" dirty="0">
                    <a:solidFill>
                      <a:srgbClr val="D4D4D4"/>
                    </a:solidFill>
                    <a:effectLst/>
                    <a:highlight>
                      <a:srgbClr val="000000"/>
                    </a:highlight>
                    <a:latin typeface="Consolas" panose="020B0609020204030204" pitchFamily="49" charset="0"/>
                  </a:rPr>
                  <a:t>(</a:t>
                </a:r>
                <a:r>
                  <a:rPr lang="en-CA" sz="1900" b="0" dirty="0">
                    <a:solidFill>
                      <a:srgbClr val="4EC9B0"/>
                    </a:solidFill>
                    <a:effectLst/>
                    <a:highlight>
                      <a:srgbClr val="000000"/>
                    </a:highlight>
                    <a:latin typeface="Consolas" panose="020B0609020204030204" pitchFamily="49" charset="0"/>
                  </a:rPr>
                  <a:t>vector</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x</a:t>
                </a:r>
                <a:r>
                  <a:rPr lang="en-CA" sz="1900" b="0" dirty="0" err="1">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y</a:t>
                </a:r>
                <a:r>
                  <a:rPr lang="en-CA" sz="1900" b="0" dirty="0" err="1">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z</a:t>
                </a:r>
                <a:r>
                  <a:rPr lang="en-CA" sz="1900" b="0" dirty="0">
                    <a:solidFill>
                      <a:srgbClr val="D4D4D4"/>
                    </a:solidFill>
                    <a:effectLst/>
                    <a:highlight>
                      <a:srgbClr val="000000"/>
                    </a:highlight>
                    <a:latin typeface="Consolas" panose="020B0609020204030204" pitchFamily="49" charset="0"/>
                  </a:rPr>
                  <a:t>),</a:t>
                </a:r>
                <a:r>
                  <a:rPr lang="en-CA" sz="1900" b="0" dirty="0">
                    <a:solidFill>
                      <a:srgbClr val="4EC9B0"/>
                    </a:solidFill>
                    <a:effectLst/>
                    <a:highlight>
                      <a:srgbClr val="000000"/>
                    </a:highlight>
                    <a:latin typeface="Consolas" panose="020B0609020204030204" pitchFamily="49" charset="0"/>
                  </a:rPr>
                  <a:t>vector</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PlanetPositionsX</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i</a:t>
                </a:r>
                <a:r>
                  <a:rPr lang="en-CA" sz="1900" b="0" dirty="0">
                    <a:solidFill>
                      <a:srgbClr val="D4D4D4"/>
                    </a:solidFill>
                    <a:effectLst/>
                    <a:highlight>
                      <a:srgbClr val="000000"/>
                    </a:highlight>
                    <a:latin typeface="Consolas" panose="020B0609020204030204" pitchFamily="49" charset="0"/>
                  </a:rPr>
                  <a:t>][</a:t>
                </a:r>
                <a:r>
                  <a:rPr lang="en-CA" sz="1900" b="0" dirty="0">
                    <a:solidFill>
                      <a:srgbClr val="9CDCFE"/>
                    </a:solidFill>
                    <a:effectLst/>
                    <a:highlight>
                      <a:srgbClr val="000000"/>
                    </a:highlight>
                    <a:latin typeface="Consolas" panose="020B0609020204030204" pitchFamily="49" charset="0"/>
                  </a:rPr>
                  <a:t>t</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PlanetPositionsY</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i</a:t>
                </a:r>
                <a:r>
                  <a:rPr lang="en-CA" sz="1900" b="0" dirty="0">
                    <a:solidFill>
                      <a:srgbClr val="D4D4D4"/>
                    </a:solidFill>
                    <a:effectLst/>
                    <a:highlight>
                      <a:srgbClr val="000000"/>
                    </a:highlight>
                    <a:latin typeface="Consolas" panose="020B0609020204030204" pitchFamily="49" charset="0"/>
                  </a:rPr>
                  <a:t>][</a:t>
                </a:r>
                <a:r>
                  <a:rPr lang="en-CA" sz="1900" b="0" dirty="0">
                    <a:solidFill>
                      <a:srgbClr val="9CDCFE"/>
                    </a:solidFill>
                    <a:effectLst/>
                    <a:highlight>
                      <a:srgbClr val="000000"/>
                    </a:highlight>
                    <a:latin typeface="Consolas" panose="020B0609020204030204" pitchFamily="49" charset="0"/>
                  </a:rPr>
                  <a:t>t</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PlanetPositionsZ</a:t>
                </a:r>
                <a:r>
                  <a:rPr lang="en-CA" sz="1900" b="0" dirty="0">
                    <a:solidFill>
                      <a:srgbClr val="D4D4D4"/>
                    </a:solidFill>
                    <a:effectLst/>
                    <a:highlight>
                      <a:srgbClr val="000000"/>
                    </a:highlight>
                    <a:latin typeface="Consolas" panose="020B0609020204030204" pitchFamily="49" charset="0"/>
                  </a:rPr>
                  <a:t>[</a:t>
                </a:r>
                <a:r>
                  <a:rPr lang="en-CA" sz="1900" b="0" dirty="0" err="1">
                    <a:solidFill>
                      <a:srgbClr val="9CDCFE"/>
                    </a:solidFill>
                    <a:effectLst/>
                    <a:highlight>
                      <a:srgbClr val="000000"/>
                    </a:highlight>
                    <a:latin typeface="Consolas" panose="020B0609020204030204" pitchFamily="49" charset="0"/>
                  </a:rPr>
                  <a:t>i</a:t>
                </a:r>
                <a:r>
                  <a:rPr lang="en-CA" sz="1900" b="0" dirty="0">
                    <a:solidFill>
                      <a:srgbClr val="D4D4D4"/>
                    </a:solidFill>
                    <a:effectLst/>
                    <a:highlight>
                      <a:srgbClr val="000000"/>
                    </a:highlight>
                    <a:latin typeface="Consolas" panose="020B0609020204030204" pitchFamily="49" charset="0"/>
                  </a:rPr>
                  <a:t>][</a:t>
                </a:r>
                <a:r>
                  <a:rPr lang="en-CA" sz="1900" b="0" dirty="0">
                    <a:solidFill>
                      <a:srgbClr val="9CDCFE"/>
                    </a:solidFill>
                    <a:effectLst/>
                    <a:highlight>
                      <a:srgbClr val="000000"/>
                    </a:highlight>
                    <a:latin typeface="Consolas" panose="020B0609020204030204" pitchFamily="49" charset="0"/>
                  </a:rPr>
                  <a:t>t</a:t>
                </a:r>
                <a:r>
                  <a:rPr lang="en-CA" sz="1900" b="0" dirty="0">
                    <a:solidFill>
                      <a:srgbClr val="D4D4D4"/>
                    </a:solidFill>
                    <a:effectLst/>
                    <a:highlight>
                      <a:srgbClr val="000000"/>
                    </a:highlight>
                    <a:latin typeface="Consolas" panose="020B0609020204030204" pitchFamily="49" charset="0"/>
                  </a:rPr>
                  <a:t>])))</a:t>
                </a:r>
              </a:p>
              <a:p>
                <a:r>
                  <a:rPr lang="en-CA" sz="1900" b="0" dirty="0">
                    <a:solidFill>
                      <a:srgbClr val="D4D4D4"/>
                    </a:solidFill>
                    <a:effectLst/>
                    <a:highlight>
                      <a:srgbClr val="000000"/>
                    </a:highlight>
                    <a:latin typeface="Consolas" panose="020B0609020204030204" pitchFamily="49" charset="0"/>
                  </a:rPr>
                  <a:t>        </a:t>
                </a:r>
                <a:r>
                  <a:rPr lang="en-CA" sz="1900" b="0" dirty="0">
                    <a:solidFill>
                      <a:srgbClr val="C586C0"/>
                    </a:solidFill>
                    <a:effectLst/>
                    <a:highlight>
                      <a:srgbClr val="000000"/>
                    </a:highlight>
                    <a:latin typeface="Consolas" panose="020B0609020204030204" pitchFamily="49" charset="0"/>
                  </a:rPr>
                  <a:t>return</a:t>
                </a:r>
                <a:r>
                  <a:rPr lang="en-CA" sz="1900" b="0" dirty="0">
                    <a:solidFill>
                      <a:srgbClr val="D4D4D4"/>
                    </a:solidFill>
                    <a:effectLst/>
                    <a:highlight>
                      <a:srgbClr val="000000"/>
                    </a:highlight>
                    <a:latin typeface="Consolas" panose="020B0609020204030204" pitchFamily="49" charset="0"/>
                  </a:rPr>
                  <a:t> E</a:t>
                </a:r>
              </a:p>
              <a:p>
                <a:br>
                  <a:rPr lang="en-CA" b="0" dirty="0">
                    <a:solidFill>
                      <a:srgbClr val="D4D4D4"/>
                    </a:solidFill>
                    <a:effectLst/>
                    <a:latin typeface="Consolas" panose="020B0609020204030204" pitchFamily="49" charset="0"/>
                  </a:rPr>
                </a:br>
                <a:endParaRPr lang="en-CA" b="0" dirty="0">
                  <a:solidFill>
                    <a:srgbClr val="D4D4D4"/>
                  </a:solidFill>
                  <a:effectLst/>
                  <a:latin typeface="Consolas" panose="020B0609020204030204" pitchFamily="49" charset="0"/>
                </a:endParaRPr>
              </a:p>
              <a:p>
                <a:endParaRPr lang="en-US" dirty="0"/>
              </a:p>
            </p:txBody>
          </p:sp>
        </mc:Choice>
        <mc:Fallback xmlns="">
          <p:sp>
            <p:nvSpPr>
              <p:cNvPr id="3" name="Content Placeholder 2">
                <a:extLst>
                  <a:ext uri="{FF2B5EF4-FFF2-40B4-BE49-F238E27FC236}">
                    <a16:creationId xmlns:a16="http://schemas.microsoft.com/office/drawing/2014/main" id="{E9846A10-354A-3298-61F0-261E01AF170A}"/>
                  </a:ext>
                </a:extLst>
              </p:cNvPr>
              <p:cNvSpPr>
                <a:spLocks noGrp="1" noRot="1" noChangeAspect="1" noMove="1" noResize="1" noEditPoints="1" noAdjustHandles="1" noChangeArrowheads="1" noChangeShapeType="1" noTextEdit="1"/>
              </p:cNvSpPr>
              <p:nvPr>
                <p:ph idx="1"/>
              </p:nvPr>
            </p:nvSpPr>
            <p:spPr>
              <a:blipFill>
                <a:blip r:embed="rId2"/>
                <a:stretch>
                  <a:fillRect l="-303" t="-1053" r="-121"/>
                </a:stretch>
              </a:blipFill>
            </p:spPr>
            <p:txBody>
              <a:bodyPr/>
              <a:lstStyle/>
              <a:p>
                <a:r>
                  <a:rPr lang="en-CA">
                    <a:noFill/>
                  </a:rPr>
                  <a:t> </a:t>
                </a:r>
              </a:p>
            </p:txBody>
          </p:sp>
        </mc:Fallback>
      </mc:AlternateContent>
    </p:spTree>
    <p:extLst>
      <p:ext uri="{BB962C8B-B14F-4D97-AF65-F5344CB8AC3E}">
        <p14:creationId xmlns:p14="http://schemas.microsoft.com/office/powerpoint/2010/main" val="1566160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CDCF0-A1DB-8BA9-430E-7839ED36B4EF}"/>
              </a:ext>
            </a:extLst>
          </p:cNvPr>
          <p:cNvSpPr>
            <a:spLocks noGrp="1"/>
          </p:cNvSpPr>
          <p:nvPr>
            <p:ph type="title"/>
          </p:nvPr>
        </p:nvSpPr>
        <p:spPr/>
        <p:txBody>
          <a:bodyPr/>
          <a:lstStyle/>
          <a:p>
            <a:r>
              <a:rPr lang="en-US" dirty="0"/>
              <a:t>Cont.</a:t>
            </a:r>
            <a:endParaRPr lang="en-CA" dirty="0"/>
          </a:p>
        </p:txBody>
      </p:sp>
      <p:sp>
        <p:nvSpPr>
          <p:cNvPr id="3" name="Content Placeholder 2">
            <a:extLst>
              <a:ext uri="{FF2B5EF4-FFF2-40B4-BE49-F238E27FC236}">
                <a16:creationId xmlns:a16="http://schemas.microsoft.com/office/drawing/2014/main" id="{09BD829F-8AEB-D72C-B1A0-DCDD9165C825}"/>
              </a:ext>
            </a:extLst>
          </p:cNvPr>
          <p:cNvSpPr>
            <a:spLocks noGrp="1"/>
          </p:cNvSpPr>
          <p:nvPr>
            <p:ph idx="1"/>
          </p:nvPr>
        </p:nvSpPr>
        <p:spPr/>
        <p:txBody>
          <a:bodyPr>
            <a:normAutofit fontScale="92500" lnSpcReduction="10000"/>
          </a:bodyPr>
          <a:lstStyle/>
          <a:p>
            <a:r>
              <a:rPr lang="en-CA" b="0" dirty="0">
                <a:solidFill>
                  <a:srgbClr val="569CD6"/>
                </a:solidFill>
                <a:effectLst/>
                <a:highlight>
                  <a:srgbClr val="000000"/>
                </a:highlight>
                <a:latin typeface="Consolas" panose="020B0609020204030204" pitchFamily="49" charset="0"/>
              </a:rPr>
              <a:t>def</a:t>
            </a:r>
            <a:r>
              <a:rPr lang="en-CA" b="0" dirty="0">
                <a:solidFill>
                  <a:srgbClr val="D4D4D4"/>
                </a:solidFill>
                <a:effectLst/>
                <a:highlight>
                  <a:srgbClr val="000000"/>
                </a:highlight>
                <a:latin typeface="Consolas" panose="020B0609020204030204" pitchFamily="49" charset="0"/>
              </a:rPr>
              <a:t> </a:t>
            </a:r>
            <a:r>
              <a:rPr lang="en-CA" b="0" dirty="0" err="1">
                <a:solidFill>
                  <a:srgbClr val="DCDCAA"/>
                </a:solidFill>
                <a:effectLst/>
                <a:highlight>
                  <a:srgbClr val="000000"/>
                </a:highlight>
                <a:latin typeface="Consolas" panose="020B0609020204030204" pitchFamily="49" charset="0"/>
              </a:rPr>
              <a:t>GetResultantGravitationalForce</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t</a:t>
            </a:r>
            <a:r>
              <a:rPr lang="en-CA" b="0" dirty="0" err="1">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x</a:t>
            </a:r>
            <a:r>
              <a:rPr lang="en-CA" b="0" dirty="0" err="1">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y</a:t>
            </a:r>
            <a:r>
              <a:rPr lang="en-CA" b="0" dirty="0" err="1">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z</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F = </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for</a:t>
            </a:r>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i</a:t>
            </a:r>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in</a:t>
            </a:r>
            <a:r>
              <a:rPr lang="en-CA" b="0" dirty="0">
                <a:solidFill>
                  <a:srgbClr val="D4D4D4"/>
                </a:solidFill>
                <a:effectLst/>
                <a:highlight>
                  <a:srgbClr val="000000"/>
                </a:highlight>
                <a:latin typeface="Consolas" panose="020B0609020204030204" pitchFamily="49" charset="0"/>
              </a:rPr>
              <a:t> </a:t>
            </a:r>
            <a:r>
              <a:rPr lang="en-CA" b="0" dirty="0">
                <a:solidFill>
                  <a:srgbClr val="4EC9B0"/>
                </a:solidFill>
                <a:effectLst/>
                <a:highlight>
                  <a:srgbClr val="000000"/>
                </a:highlight>
                <a:latin typeface="Consolas" panose="020B0609020204030204" pitchFamily="49" charset="0"/>
              </a:rPr>
              <a:t>range</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0</a:t>
            </a:r>
            <a:r>
              <a:rPr lang="en-CA" b="0" dirty="0">
                <a:solidFill>
                  <a:srgbClr val="D4D4D4"/>
                </a:solidFill>
                <a:effectLst/>
                <a:highlight>
                  <a:srgbClr val="000000"/>
                </a:highlight>
                <a:latin typeface="Consolas" panose="020B0609020204030204" pitchFamily="49" charset="0"/>
              </a:rPr>
              <a:t>,</a:t>
            </a:r>
            <a:r>
              <a:rPr lang="en-CA" b="0" dirty="0">
                <a:solidFill>
                  <a:srgbClr val="DCDCAA"/>
                </a:solidFill>
                <a:effectLst/>
                <a:highlight>
                  <a:srgbClr val="000000"/>
                </a:highlight>
                <a:latin typeface="Consolas" panose="020B0609020204030204" pitchFamily="49" charset="0"/>
              </a:rPr>
              <a:t>len</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RawPlanetData</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err="1">
                <a:solidFill>
                  <a:srgbClr val="D4D4D4"/>
                </a:solidFill>
                <a:effectLst/>
                <a:highlight>
                  <a:srgbClr val="000000"/>
                </a:highlight>
                <a:latin typeface="Consolas" panose="020B0609020204030204" pitchFamily="49" charset="0"/>
              </a:rPr>
              <a:t>F.x</a:t>
            </a:r>
            <a:r>
              <a:rPr lang="en-CA" b="0" dirty="0">
                <a:solidFill>
                  <a:srgbClr val="D4D4D4"/>
                </a:solidFill>
                <a:effectLst/>
                <a:highlight>
                  <a:srgbClr val="000000"/>
                </a:highlight>
                <a:latin typeface="Consolas" panose="020B0609020204030204" pitchFamily="49" charset="0"/>
              </a:rPr>
              <a:t>+= -(G*</a:t>
            </a:r>
            <a:r>
              <a:rPr lang="en-CA" b="0" dirty="0" err="1">
                <a:solidFill>
                  <a:srgbClr val="9CDCFE"/>
                </a:solidFill>
                <a:effectLst/>
                <a:highlight>
                  <a:srgbClr val="000000"/>
                </a:highlight>
                <a:latin typeface="Consolas" panose="020B0609020204030204" pitchFamily="49" charset="0"/>
              </a:rPr>
              <a:t>RawPlanetData</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i</a:t>
            </a:r>
            <a:r>
              <a:rPr lang="en-CA" b="0" dirty="0">
                <a:solidFill>
                  <a:srgbClr val="D4D4D4"/>
                </a:solidFill>
                <a:effectLst/>
                <a:highlight>
                  <a:srgbClr val="000000"/>
                </a:highlight>
                <a:latin typeface="Consolas" panose="020B0609020204030204" pitchFamily="49" charset="0"/>
              </a:rPr>
              <a:t>].mass_10_e24_kg*</a:t>
            </a:r>
            <a:r>
              <a:rPr lang="en-CA" b="0" dirty="0">
                <a:solidFill>
                  <a:srgbClr val="B5CEA8"/>
                </a:solidFill>
                <a:effectLst/>
                <a:highlight>
                  <a:srgbClr val="000000"/>
                </a:highlight>
                <a:latin typeface="Consolas" panose="020B0609020204030204" pitchFamily="49" charset="0"/>
              </a:rPr>
              <a:t>1e24</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DCDCAA"/>
                </a:solidFill>
                <a:effectLst/>
                <a:highlight>
                  <a:srgbClr val="000000"/>
                </a:highlight>
                <a:latin typeface="Consolas" panose="020B0609020204030204" pitchFamily="49" charset="0"/>
              </a:rPr>
              <a:t>magnitude</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DCDCAA"/>
                </a:solidFill>
                <a:effectLst/>
                <a:highlight>
                  <a:srgbClr val="000000"/>
                </a:highlight>
                <a:latin typeface="Consolas" panose="020B0609020204030204" pitchFamily="49" charset="0"/>
              </a:rPr>
              <a:t>direction</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x</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x</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x</a:t>
            </a:r>
            <a:r>
              <a:rPr lang="en-CA" b="0" dirty="0">
                <a:solidFill>
                  <a:srgbClr val="D4D4D4"/>
                </a:solidFill>
                <a:effectLst/>
                <a:highlight>
                  <a:srgbClr val="000000"/>
                </a:highlight>
                <a:latin typeface="Consolas" panose="020B0609020204030204" pitchFamily="49" charset="0"/>
              </a:rPr>
              <a:t> = </a:t>
            </a:r>
            <a:r>
              <a:rPr lang="en-CA" b="0" dirty="0" err="1">
                <a:solidFill>
                  <a:srgbClr val="9CDCFE"/>
                </a:solidFill>
                <a:effectLst/>
                <a:highlight>
                  <a:srgbClr val="000000"/>
                </a:highlight>
                <a:latin typeface="Consolas" panose="020B0609020204030204" pitchFamily="49" charset="0"/>
              </a:rPr>
              <a:t>PlanetPositionsX</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i</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t</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2</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err="1">
                <a:solidFill>
                  <a:srgbClr val="D4D4D4"/>
                </a:solidFill>
                <a:effectLst/>
                <a:highlight>
                  <a:srgbClr val="000000"/>
                </a:highlight>
                <a:latin typeface="Consolas" panose="020B0609020204030204" pitchFamily="49" charset="0"/>
              </a:rPr>
              <a:t>F.y</a:t>
            </a:r>
            <a:r>
              <a:rPr lang="en-CA" b="0" dirty="0">
                <a:solidFill>
                  <a:srgbClr val="D4D4D4"/>
                </a:solidFill>
                <a:effectLst/>
                <a:highlight>
                  <a:srgbClr val="000000"/>
                </a:highlight>
                <a:latin typeface="Consolas" panose="020B0609020204030204" pitchFamily="49" charset="0"/>
              </a:rPr>
              <a:t>+= -(G*</a:t>
            </a:r>
            <a:r>
              <a:rPr lang="en-CA" b="0" dirty="0" err="1">
                <a:solidFill>
                  <a:srgbClr val="9CDCFE"/>
                </a:solidFill>
                <a:effectLst/>
                <a:highlight>
                  <a:srgbClr val="000000"/>
                </a:highlight>
                <a:latin typeface="Consolas" panose="020B0609020204030204" pitchFamily="49" charset="0"/>
              </a:rPr>
              <a:t>RawPlanetData</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i</a:t>
            </a:r>
            <a:r>
              <a:rPr lang="en-CA" b="0" dirty="0">
                <a:solidFill>
                  <a:srgbClr val="D4D4D4"/>
                </a:solidFill>
                <a:effectLst/>
                <a:highlight>
                  <a:srgbClr val="000000"/>
                </a:highlight>
                <a:latin typeface="Consolas" panose="020B0609020204030204" pitchFamily="49" charset="0"/>
              </a:rPr>
              <a:t>].mass_10_e24_kg*</a:t>
            </a:r>
            <a:r>
              <a:rPr lang="en-CA" b="0" dirty="0">
                <a:solidFill>
                  <a:srgbClr val="B5CEA8"/>
                </a:solidFill>
                <a:effectLst/>
                <a:highlight>
                  <a:srgbClr val="000000"/>
                </a:highlight>
                <a:latin typeface="Consolas" panose="020B0609020204030204" pitchFamily="49" charset="0"/>
              </a:rPr>
              <a:t>1e24</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DCDCAA"/>
                </a:solidFill>
                <a:effectLst/>
                <a:highlight>
                  <a:srgbClr val="000000"/>
                </a:highlight>
                <a:latin typeface="Consolas" panose="020B0609020204030204" pitchFamily="49" charset="0"/>
              </a:rPr>
              <a:t>magnitude</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DCDCAA"/>
                </a:solidFill>
                <a:effectLst/>
                <a:highlight>
                  <a:srgbClr val="000000"/>
                </a:highlight>
                <a:latin typeface="Consolas" panose="020B0609020204030204" pitchFamily="49" charset="0"/>
              </a:rPr>
              <a:t>direction</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y</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y</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y</a:t>
            </a:r>
            <a:r>
              <a:rPr lang="en-CA" b="0" dirty="0">
                <a:solidFill>
                  <a:srgbClr val="D4D4D4"/>
                </a:solidFill>
                <a:effectLst/>
                <a:highlight>
                  <a:srgbClr val="000000"/>
                </a:highlight>
                <a:latin typeface="Consolas" panose="020B0609020204030204" pitchFamily="49" charset="0"/>
              </a:rPr>
              <a:t> = </a:t>
            </a:r>
            <a:r>
              <a:rPr lang="en-CA" b="0" dirty="0" err="1">
                <a:solidFill>
                  <a:srgbClr val="9CDCFE"/>
                </a:solidFill>
                <a:effectLst/>
                <a:highlight>
                  <a:srgbClr val="000000"/>
                </a:highlight>
                <a:latin typeface="Consolas" panose="020B0609020204030204" pitchFamily="49" charset="0"/>
              </a:rPr>
              <a:t>PlanetPositionsY</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i</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t</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2</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err="1">
                <a:solidFill>
                  <a:srgbClr val="D4D4D4"/>
                </a:solidFill>
                <a:effectLst/>
                <a:highlight>
                  <a:srgbClr val="000000"/>
                </a:highlight>
                <a:latin typeface="Consolas" panose="020B0609020204030204" pitchFamily="49" charset="0"/>
              </a:rPr>
              <a:t>F.z</a:t>
            </a:r>
            <a:r>
              <a:rPr lang="en-CA" b="0" dirty="0">
                <a:solidFill>
                  <a:srgbClr val="D4D4D4"/>
                </a:solidFill>
                <a:effectLst/>
                <a:highlight>
                  <a:srgbClr val="000000"/>
                </a:highlight>
                <a:latin typeface="Consolas" panose="020B0609020204030204" pitchFamily="49" charset="0"/>
              </a:rPr>
              <a:t>+= -(G*</a:t>
            </a:r>
            <a:r>
              <a:rPr lang="en-CA" b="0" dirty="0" err="1">
                <a:solidFill>
                  <a:srgbClr val="9CDCFE"/>
                </a:solidFill>
                <a:effectLst/>
                <a:highlight>
                  <a:srgbClr val="000000"/>
                </a:highlight>
                <a:latin typeface="Consolas" panose="020B0609020204030204" pitchFamily="49" charset="0"/>
              </a:rPr>
              <a:t>RawPlanetData</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i</a:t>
            </a:r>
            <a:r>
              <a:rPr lang="en-CA" b="0" dirty="0">
                <a:solidFill>
                  <a:srgbClr val="D4D4D4"/>
                </a:solidFill>
                <a:effectLst/>
                <a:highlight>
                  <a:srgbClr val="000000"/>
                </a:highlight>
                <a:latin typeface="Consolas" panose="020B0609020204030204" pitchFamily="49" charset="0"/>
              </a:rPr>
              <a:t>].mass_10_e24_kg*</a:t>
            </a:r>
            <a:r>
              <a:rPr lang="en-CA" b="0" dirty="0">
                <a:solidFill>
                  <a:srgbClr val="B5CEA8"/>
                </a:solidFill>
                <a:effectLst/>
                <a:highlight>
                  <a:srgbClr val="000000"/>
                </a:highlight>
                <a:latin typeface="Consolas" panose="020B0609020204030204" pitchFamily="49" charset="0"/>
              </a:rPr>
              <a:t>1e24</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DCDCAA"/>
                </a:solidFill>
                <a:effectLst/>
                <a:highlight>
                  <a:srgbClr val="000000"/>
                </a:highlight>
                <a:latin typeface="Consolas" panose="020B0609020204030204" pitchFamily="49" charset="0"/>
              </a:rPr>
              <a:t>magnitude</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DCDCAA"/>
                </a:solidFill>
                <a:effectLst/>
                <a:highlight>
                  <a:srgbClr val="000000"/>
                </a:highlight>
                <a:latin typeface="Consolas" panose="020B0609020204030204" pitchFamily="49" charset="0"/>
              </a:rPr>
              <a:t>direction</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z</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z</a:t>
            </a:r>
            <a:r>
              <a:rPr lang="en-CA" b="0" dirty="0">
                <a:solidFill>
                  <a:srgbClr val="D4D4D4"/>
                </a:solidFill>
                <a:effectLst/>
                <a:highlight>
                  <a:srgbClr val="000000"/>
                </a:highlight>
                <a:latin typeface="Consolas" panose="020B0609020204030204" pitchFamily="49" charset="0"/>
              </a:rPr>
              <a:t>),</a:t>
            </a:r>
            <a:r>
              <a:rPr lang="en-CA" b="0" dirty="0">
                <a:solidFill>
                  <a:srgbClr val="4EC9B0"/>
                </a:solidFill>
                <a:effectLst/>
                <a:highlight>
                  <a:srgbClr val="000000"/>
                </a:highlight>
                <a:latin typeface="Consolas" panose="020B0609020204030204" pitchFamily="49" charset="0"/>
              </a:rPr>
              <a:t>vector</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z</a:t>
            </a:r>
            <a:r>
              <a:rPr lang="en-CA" b="0" dirty="0">
                <a:solidFill>
                  <a:srgbClr val="D4D4D4"/>
                </a:solidFill>
                <a:effectLst/>
                <a:highlight>
                  <a:srgbClr val="000000"/>
                </a:highlight>
                <a:latin typeface="Consolas" panose="020B0609020204030204" pitchFamily="49" charset="0"/>
              </a:rPr>
              <a:t> = </a:t>
            </a:r>
            <a:r>
              <a:rPr lang="en-CA" b="0" dirty="0" err="1">
                <a:solidFill>
                  <a:srgbClr val="9CDCFE"/>
                </a:solidFill>
                <a:effectLst/>
                <a:highlight>
                  <a:srgbClr val="000000"/>
                </a:highlight>
                <a:latin typeface="Consolas" panose="020B0609020204030204" pitchFamily="49" charset="0"/>
              </a:rPr>
              <a:t>PlanetPositionsZ</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i</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t</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2</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return</a:t>
            </a:r>
            <a:r>
              <a:rPr lang="en-CA" b="0" dirty="0">
                <a:solidFill>
                  <a:srgbClr val="D4D4D4"/>
                </a:solidFill>
                <a:effectLst/>
                <a:highlight>
                  <a:srgbClr val="000000"/>
                </a:highlight>
                <a:latin typeface="Consolas" panose="020B0609020204030204" pitchFamily="49" charset="0"/>
              </a:rPr>
              <a:t> F</a:t>
            </a:r>
          </a:p>
          <a:p>
            <a:endParaRPr lang="en-CA" dirty="0">
              <a:highlight>
                <a:srgbClr val="000000"/>
              </a:highlight>
            </a:endParaRPr>
          </a:p>
        </p:txBody>
      </p:sp>
    </p:spTree>
    <p:extLst>
      <p:ext uri="{BB962C8B-B14F-4D97-AF65-F5344CB8AC3E}">
        <p14:creationId xmlns:p14="http://schemas.microsoft.com/office/powerpoint/2010/main" val="759382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D973A-CA2C-A478-5280-8FC66DF5F56D}"/>
              </a:ext>
            </a:extLst>
          </p:cNvPr>
          <p:cNvSpPr>
            <a:spLocks noGrp="1"/>
          </p:cNvSpPr>
          <p:nvPr>
            <p:ph type="title"/>
          </p:nvPr>
        </p:nvSpPr>
        <p:spPr/>
        <p:txBody>
          <a:bodyPr/>
          <a:lstStyle/>
          <a:p>
            <a:r>
              <a:rPr lang="en-US" dirty="0"/>
              <a:t>Space Travel bit?</a:t>
            </a:r>
            <a:endParaRPr lang="en-CA" dirty="0"/>
          </a:p>
        </p:txBody>
      </p:sp>
      <p:sp>
        <p:nvSpPr>
          <p:cNvPr id="3" name="Content Placeholder 2">
            <a:extLst>
              <a:ext uri="{FF2B5EF4-FFF2-40B4-BE49-F238E27FC236}">
                <a16:creationId xmlns:a16="http://schemas.microsoft.com/office/drawing/2014/main" id="{BAA76AEF-A7FE-E3B8-B23E-79E10CCD4245}"/>
              </a:ext>
            </a:extLst>
          </p:cNvPr>
          <p:cNvSpPr>
            <a:spLocks noGrp="1"/>
          </p:cNvSpPr>
          <p:nvPr>
            <p:ph idx="1"/>
          </p:nvPr>
        </p:nvSpPr>
        <p:spPr/>
        <p:txBody>
          <a:bodyPr/>
          <a:lstStyle/>
          <a:p>
            <a:r>
              <a:rPr lang="en-US" dirty="0"/>
              <a:t>Computing power is limited: Turns out computing the paths using flock swarm or vector field algorithms is very computationally demanding at this scale. Optimization is definitely possible but given the time, and my current capacity, I could not  figure it out on time </a:t>
            </a:r>
            <a:r>
              <a:rPr lang="en-US" dirty="0">
                <a:sym typeface="Wingdings" panose="05000000000000000000" pitchFamily="2" charset="2"/>
              </a:rPr>
              <a:t>.</a:t>
            </a:r>
          </a:p>
          <a:p>
            <a:endParaRPr lang="en-CA" dirty="0"/>
          </a:p>
        </p:txBody>
      </p:sp>
    </p:spTree>
    <p:extLst>
      <p:ext uri="{BB962C8B-B14F-4D97-AF65-F5344CB8AC3E}">
        <p14:creationId xmlns:p14="http://schemas.microsoft.com/office/powerpoint/2010/main" val="323959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72B8-9969-BC0F-CF95-2DAD125A0F93}"/>
              </a:ext>
            </a:extLst>
          </p:cNvPr>
          <p:cNvSpPr>
            <a:spLocks noGrp="1"/>
          </p:cNvSpPr>
          <p:nvPr>
            <p:ph type="title"/>
          </p:nvPr>
        </p:nvSpPr>
        <p:spPr/>
        <p:txBody>
          <a:bodyPr/>
          <a:lstStyle/>
          <a:p>
            <a:r>
              <a:rPr lang="en-US" dirty="0"/>
              <a:t>Introduction:</a:t>
            </a:r>
            <a:endParaRPr lang="en-CA" dirty="0"/>
          </a:p>
        </p:txBody>
      </p:sp>
      <p:sp>
        <p:nvSpPr>
          <p:cNvPr id="3" name="Content Placeholder 2">
            <a:extLst>
              <a:ext uri="{FF2B5EF4-FFF2-40B4-BE49-F238E27FC236}">
                <a16:creationId xmlns:a16="http://schemas.microsoft.com/office/drawing/2014/main" id="{F8125E48-742C-55B0-E516-4D7A106BA457}"/>
              </a:ext>
            </a:extLst>
          </p:cNvPr>
          <p:cNvSpPr>
            <a:spLocks noGrp="1"/>
          </p:cNvSpPr>
          <p:nvPr>
            <p:ph idx="1"/>
          </p:nvPr>
        </p:nvSpPr>
        <p:spPr/>
        <p:txBody>
          <a:bodyPr/>
          <a:lstStyle/>
          <a:p>
            <a:r>
              <a:rPr lang="en-US" dirty="0"/>
              <a:t>This Project aims at modelling the solar system in 3d space, with information such as Position of Planets at any given point in time, and the value of the total gravitational potential energy as well as the Total gravitational force at any point in space time.</a:t>
            </a:r>
          </a:p>
          <a:p>
            <a:r>
              <a:rPr lang="en-US" dirty="0"/>
              <a:t>The objective of the Project is to use the model, along with heuristic path finding algorithms to compute the most efficient path for a spacecraft from one point in space time to another.</a:t>
            </a:r>
          </a:p>
          <a:p>
            <a:pPr marL="0" indent="0">
              <a:buNone/>
            </a:pPr>
            <a:endParaRPr lang="en-CA" dirty="0"/>
          </a:p>
        </p:txBody>
      </p:sp>
      <p:pic>
        <p:nvPicPr>
          <p:cNvPr id="1028" name="Picture 4" descr="Flocking">
            <a:extLst>
              <a:ext uri="{FF2B5EF4-FFF2-40B4-BE49-F238E27FC236}">
                <a16:creationId xmlns:a16="http://schemas.microsoft.com/office/drawing/2014/main" id="{32280CB4-5253-1BF9-ECED-5C920AB9A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52" y="4512539"/>
            <a:ext cx="3504455" cy="18608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servative vector fields (article) | Khan Academy">
            <a:extLst>
              <a:ext uri="{FF2B5EF4-FFF2-40B4-BE49-F238E27FC236}">
                <a16:creationId xmlns:a16="http://schemas.microsoft.com/office/drawing/2014/main" id="{2B7F3CC4-DA2E-AF88-9298-56EDD4444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356" y="4371390"/>
            <a:ext cx="253281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iktionary, the free dictionary">
            <a:extLst>
              <a:ext uri="{FF2B5EF4-FFF2-40B4-BE49-F238E27FC236}">
                <a16:creationId xmlns:a16="http://schemas.microsoft.com/office/drawing/2014/main" id="{B10D25AE-DC3B-1B85-080E-F2C09DB8E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3728452"/>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869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EA07-0BDD-1F4B-9AC0-EFF3BE37FCC8}"/>
              </a:ext>
            </a:extLst>
          </p:cNvPr>
          <p:cNvSpPr>
            <a:spLocks noGrp="1"/>
          </p:cNvSpPr>
          <p:nvPr>
            <p:ph type="title"/>
          </p:nvPr>
        </p:nvSpPr>
        <p:spPr/>
        <p:txBody>
          <a:bodyPr/>
          <a:lstStyle/>
          <a:p>
            <a:r>
              <a:rPr lang="en-US" dirty="0"/>
              <a:t>But:</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57731-3FE6-9633-7A8B-2E89060D9035}"/>
                  </a:ext>
                </a:extLst>
              </p:cNvPr>
              <p:cNvSpPr>
                <a:spLocks noGrp="1"/>
              </p:cNvSpPr>
              <p:nvPr>
                <p:ph idx="1"/>
              </p:nvPr>
            </p:nvSpPr>
            <p:spPr/>
            <p:txBody>
              <a:bodyPr/>
              <a:lstStyle/>
              <a:p>
                <a:r>
                  <a:rPr lang="en-US" dirty="0"/>
                  <a:t>To do it: a cost function is required.</a:t>
                </a:r>
              </a:p>
              <a:p>
                <a:r>
                  <a:rPr lang="en-US" dirty="0"/>
                  <a:t>That function over the path has to be minimized.</a:t>
                </a:r>
              </a:p>
              <a:p>
                <a:r>
                  <a:rPr lang="en-US" dirty="0"/>
                  <a:t>A path has to be found that minimizes the cost function.</a:t>
                </a:r>
              </a:p>
              <a:p>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𝑎</m:t>
                        </m:r>
                      </m:sub>
                      <m:sup>
                        <m:r>
                          <a:rPr lang="en-US" b="0" i="1" smtClean="0">
                            <a:latin typeface="Cambria Math" panose="02040503050406030204" pitchFamily="18" charset="0"/>
                          </a:rPr>
                          <m:t>𝑏</m:t>
                        </m:r>
                      </m:sup>
                      <m:e>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e>
                                </m:eqArr>
                              </m:e>
                            </m:d>
                            <m:r>
                              <a:rPr lang="en-US" b="0" i="1" smtClean="0">
                                <a:latin typeface="Cambria Math" panose="02040503050406030204" pitchFamily="18" charset="0"/>
                              </a:rPr>
                              <m:t>+</m:t>
                            </m:r>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nary>
                                      <m:naryPr>
                                        <m:chr m:val="∑"/>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𝑀</m:t>
                                            </m:r>
                                          </m:num>
                                          <m:den>
                                            <m:r>
                                              <a:rPr lang="en-US" b="0" i="1" smtClean="0">
                                                <a:latin typeface="Cambria Math" panose="02040503050406030204" pitchFamily="18" charset="0"/>
                                              </a:rPr>
                                              <m:t>𝑟</m:t>
                                            </m:r>
                                          </m:den>
                                        </m:f>
                                      </m:e>
                                    </m:nary>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m:t>
                                                </m:r>
                                              </m:sub>
                                            </m:sSub>
                                          </m:e>
                                        </m:acc>
                                      </m:e>
                                    </m:d>
                                  </m:e>
                                  <m:sup>
                                    <m:r>
                                      <a:rPr lang="en-US" b="0" i="1" smtClean="0">
                                        <a:latin typeface="Cambria Math" panose="02040503050406030204" pitchFamily="18" charset="0"/>
                                      </a:rPr>
                                      <m:t>2</m:t>
                                    </m:r>
                                  </m:sup>
                                </m:sSup>
                              </m:e>
                            </m:d>
                          </m:e>
                        </m:d>
                        <m:r>
                          <a:rPr lang="en-US" b="0" i="1" smtClean="0">
                            <a:latin typeface="Cambria Math" panose="02040503050406030204" pitchFamily="18" charset="0"/>
                          </a:rPr>
                          <m:t>⋅</m:t>
                        </m:r>
                        <m:r>
                          <a:rPr lang="en-US" b="0" i="1" smtClean="0">
                            <a:latin typeface="Cambria Math" panose="02040503050406030204" pitchFamily="18" charset="0"/>
                          </a:rPr>
                          <m:t>𝑑𝑡</m:t>
                        </m:r>
                        <m:r>
                          <a:rPr lang="en-US" b="0" i="1" smtClean="0">
                            <a:latin typeface="Cambria Math" panose="02040503050406030204" pitchFamily="18" charset="0"/>
                          </a:rPr>
                          <m:t> </m:t>
                        </m:r>
                      </m:e>
                    </m:nary>
                  </m:oMath>
                </a14:m>
                <a:endParaRPr lang="en-US" dirty="0"/>
              </a:p>
            </p:txBody>
          </p:sp>
        </mc:Choice>
        <mc:Fallback xmlns="">
          <p:sp>
            <p:nvSpPr>
              <p:cNvPr id="3" name="Content Placeholder 2">
                <a:extLst>
                  <a:ext uri="{FF2B5EF4-FFF2-40B4-BE49-F238E27FC236}">
                    <a16:creationId xmlns:a16="http://schemas.microsoft.com/office/drawing/2014/main" id="{A1957731-3FE6-9633-7A8B-2E89060D9035}"/>
                  </a:ext>
                </a:extLst>
              </p:cNvPr>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en-CA">
                    <a:noFill/>
                  </a:rPr>
                  <a:t> </a:t>
                </a:r>
              </a:p>
            </p:txBody>
          </p:sp>
        </mc:Fallback>
      </mc:AlternateContent>
    </p:spTree>
    <p:extLst>
      <p:ext uri="{BB962C8B-B14F-4D97-AF65-F5344CB8AC3E}">
        <p14:creationId xmlns:p14="http://schemas.microsoft.com/office/powerpoint/2010/main" val="1166061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5D2F-9537-D98C-897E-770689816E2D}"/>
              </a:ext>
            </a:extLst>
          </p:cNvPr>
          <p:cNvSpPr>
            <a:spLocks noGrp="1"/>
          </p:cNvSpPr>
          <p:nvPr>
            <p:ph type="title"/>
          </p:nvPr>
        </p:nvSpPr>
        <p:spPr/>
        <p:txBody>
          <a:bodyPr/>
          <a:lstStyle/>
          <a:p>
            <a:r>
              <a:rPr lang="en-US" dirty="0"/>
              <a:t>Cont.</a:t>
            </a:r>
            <a:endParaRPr lang="en-CA" dirty="0"/>
          </a:p>
        </p:txBody>
      </p:sp>
      <p:sp>
        <p:nvSpPr>
          <p:cNvPr id="3" name="Content Placeholder 2">
            <a:extLst>
              <a:ext uri="{FF2B5EF4-FFF2-40B4-BE49-F238E27FC236}">
                <a16:creationId xmlns:a16="http://schemas.microsoft.com/office/drawing/2014/main" id="{2DFD7465-4D8D-B434-E46D-9E79B818BFC5}"/>
              </a:ext>
            </a:extLst>
          </p:cNvPr>
          <p:cNvSpPr>
            <a:spLocks noGrp="1"/>
          </p:cNvSpPr>
          <p:nvPr>
            <p:ph idx="1"/>
          </p:nvPr>
        </p:nvSpPr>
        <p:spPr/>
        <p:txBody>
          <a:bodyPr/>
          <a:lstStyle/>
          <a:p>
            <a:pPr rtl="0">
              <a:spcBef>
                <a:spcPts val="0"/>
              </a:spcBef>
              <a:spcAft>
                <a:spcPts val="0"/>
              </a:spcAft>
            </a:pPr>
            <a:endParaRPr lang="en-CA" dirty="0"/>
          </a:p>
        </p:txBody>
      </p:sp>
      <p:pic>
        <p:nvPicPr>
          <p:cNvPr id="7" name="Picture 6">
            <a:extLst>
              <a:ext uri="{FF2B5EF4-FFF2-40B4-BE49-F238E27FC236}">
                <a16:creationId xmlns:a16="http://schemas.microsoft.com/office/drawing/2014/main" id="{A6721D2F-9898-2406-8764-A1DA1AC735E0}"/>
              </a:ext>
            </a:extLst>
          </p:cNvPr>
          <p:cNvPicPr>
            <a:picLocks noChangeAspect="1"/>
          </p:cNvPicPr>
          <p:nvPr/>
        </p:nvPicPr>
        <p:blipFill>
          <a:blip r:embed="rId2"/>
          <a:stretch>
            <a:fillRect/>
          </a:stretch>
        </p:blipFill>
        <p:spPr>
          <a:xfrm>
            <a:off x="2654321" y="0"/>
            <a:ext cx="8281852" cy="6239435"/>
          </a:xfrm>
          <a:prstGeom prst="rect">
            <a:avLst/>
          </a:prstGeom>
        </p:spPr>
      </p:pic>
    </p:spTree>
    <p:extLst>
      <p:ext uri="{BB962C8B-B14F-4D97-AF65-F5344CB8AC3E}">
        <p14:creationId xmlns:p14="http://schemas.microsoft.com/office/powerpoint/2010/main" val="3659227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7980-50BF-D0BE-9130-40B547A16BD6}"/>
              </a:ext>
            </a:extLst>
          </p:cNvPr>
          <p:cNvSpPr>
            <a:spLocks noGrp="1"/>
          </p:cNvSpPr>
          <p:nvPr>
            <p:ph type="title"/>
          </p:nvPr>
        </p:nvSpPr>
        <p:spPr/>
        <p:txBody>
          <a:bodyPr/>
          <a:lstStyle/>
          <a:p>
            <a:r>
              <a:rPr lang="en-US" dirty="0"/>
              <a:t>References</a:t>
            </a:r>
            <a:endParaRPr lang="en-CA" dirty="0"/>
          </a:p>
        </p:txBody>
      </p:sp>
      <p:sp>
        <p:nvSpPr>
          <p:cNvPr id="3" name="Content Placeholder 2">
            <a:extLst>
              <a:ext uri="{FF2B5EF4-FFF2-40B4-BE49-F238E27FC236}">
                <a16:creationId xmlns:a16="http://schemas.microsoft.com/office/drawing/2014/main" id="{10E74F93-3FBD-BF1E-1038-579812CBB30F}"/>
              </a:ext>
            </a:extLst>
          </p:cNvPr>
          <p:cNvSpPr>
            <a:spLocks noGrp="1"/>
          </p:cNvSpPr>
          <p:nvPr>
            <p:ph idx="1"/>
          </p:nvPr>
        </p:nvSpPr>
        <p:spPr/>
        <p:txBody>
          <a:bodyPr>
            <a:normAutofit/>
          </a:bodyPr>
          <a:lstStyle/>
          <a:p>
            <a:pPr rtl="0" fontAlgn="base">
              <a:spcBef>
                <a:spcPts val="1200"/>
              </a:spcBef>
              <a:spcAft>
                <a:spcPts val="0"/>
              </a:spcAft>
              <a:buFont typeface="+mj-lt"/>
              <a:buAutoNum type="arabicPeriod"/>
            </a:pPr>
            <a:r>
              <a:rPr lang="en-CA" sz="2000" b="0" i="0" u="none" strike="noStrike" dirty="0">
                <a:effectLst/>
                <a:latin typeface="Arial" panose="020B0604020202020204" pitchFamily="34" charset="0"/>
              </a:rPr>
              <a:t>Williams, Dr. D. R. (2023, February 11). </a:t>
            </a:r>
            <a:r>
              <a:rPr lang="en-CA" sz="2000" b="0" i="1" u="none" strike="noStrike" dirty="0">
                <a:effectLst/>
                <a:latin typeface="Arial" panose="020B0604020202020204" pitchFamily="34" charset="0"/>
              </a:rPr>
              <a:t>Planetary fact sheet</a:t>
            </a:r>
            <a:r>
              <a:rPr lang="en-CA" sz="2000" b="0" i="0" u="none" strike="noStrike" dirty="0">
                <a:effectLst/>
                <a:latin typeface="Arial" panose="020B0604020202020204" pitchFamily="34" charset="0"/>
              </a:rPr>
              <a:t>. NASA. https://nssdc.gsfc.nasa.gov/planetary/factsheet/ </a:t>
            </a:r>
          </a:p>
          <a:p>
            <a:pPr rtl="0" fontAlgn="base">
              <a:spcBef>
                <a:spcPts val="0"/>
              </a:spcBef>
              <a:spcAft>
                <a:spcPts val="0"/>
              </a:spcAft>
              <a:buFont typeface="+mj-lt"/>
              <a:buAutoNum type="arabicPeriod"/>
            </a:pPr>
            <a:r>
              <a:rPr lang="en-CA" sz="2000" b="0" i="0" u="none" strike="noStrike" dirty="0">
                <a:effectLst/>
                <a:latin typeface="Arial" panose="020B0604020202020204" pitchFamily="34" charset="0"/>
              </a:rPr>
              <a:t>NASA. (n.d.). </a:t>
            </a:r>
            <a:r>
              <a:rPr lang="en-CA" sz="2000" b="0" i="1" u="none" strike="noStrike" dirty="0">
                <a:effectLst/>
                <a:latin typeface="Arial" panose="020B0604020202020204" pitchFamily="34" charset="0"/>
              </a:rPr>
              <a:t>Navigation - NASA Science</a:t>
            </a:r>
            <a:r>
              <a:rPr lang="en-CA" sz="2000" b="0" i="0" u="none" strike="noStrike" dirty="0">
                <a:effectLst/>
                <a:latin typeface="Arial" panose="020B0604020202020204" pitchFamily="34" charset="0"/>
              </a:rPr>
              <a:t>. NASA. https://science.nasa.gov/learn/basics-of-space-flight/chapter13-1/ </a:t>
            </a:r>
          </a:p>
          <a:p>
            <a:pPr rtl="0" fontAlgn="base">
              <a:spcBef>
                <a:spcPts val="0"/>
              </a:spcBef>
              <a:spcAft>
                <a:spcPts val="0"/>
              </a:spcAft>
              <a:buFont typeface="+mj-lt"/>
              <a:buAutoNum type="arabicPeriod"/>
            </a:pPr>
            <a:r>
              <a:rPr lang="en-CA" sz="2000" b="0" i="0" u="none" strike="noStrike" dirty="0">
                <a:effectLst/>
                <a:latin typeface="Arial" panose="020B0604020202020204" pitchFamily="34" charset="0"/>
              </a:rPr>
              <a:t>Ben </a:t>
            </a:r>
            <a:r>
              <a:rPr lang="en-CA" sz="2000" b="0" i="0" u="none" strike="noStrike" dirty="0" err="1">
                <a:effectLst/>
                <a:latin typeface="Arial" panose="020B0604020202020204" pitchFamily="34" charset="0"/>
              </a:rPr>
              <a:t>Amarat</a:t>
            </a:r>
            <a:r>
              <a:rPr lang="en-CA" sz="2000" b="0" i="0" u="none" strike="noStrike" dirty="0">
                <a:effectLst/>
                <a:latin typeface="Arial" panose="020B0604020202020204" pitchFamily="34" charset="0"/>
              </a:rPr>
              <a:t>, S. and </a:t>
            </a:r>
            <a:r>
              <a:rPr lang="en-CA" sz="2000" b="0" i="0" u="none" strike="noStrike" dirty="0" err="1">
                <a:effectLst/>
                <a:latin typeface="Arial" panose="020B0604020202020204" pitchFamily="34" charset="0"/>
              </a:rPr>
              <a:t>Zong</a:t>
            </a:r>
            <a:r>
              <a:rPr lang="en-CA" sz="2000" b="0" i="0" u="none" strike="noStrike" dirty="0">
                <a:effectLst/>
                <a:latin typeface="Arial" panose="020B0604020202020204" pitchFamily="34" charset="0"/>
              </a:rPr>
              <a:t>, P. (2019), "3D path planning, routing algorithms and routing protocols for unmanned air vehicles: a review", Aircraft Engineering and Aerospace Technology, Vol. 91 No. 9, pp. 1245-1255. </a:t>
            </a:r>
            <a:r>
              <a:rPr lang="en-CA" sz="2000" b="0" i="0" u="sng"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https://doi.org/10.1108/AEAT-01-2019-0023</a:t>
            </a:r>
            <a:endParaRPr lang="en-CA" sz="2000" b="0" i="0" u="none" strike="noStrike" dirty="0">
              <a:effectLst/>
              <a:latin typeface="Arial" panose="020B0604020202020204" pitchFamily="34" charset="0"/>
            </a:endParaRPr>
          </a:p>
          <a:p>
            <a:pPr rtl="0" fontAlgn="base">
              <a:spcBef>
                <a:spcPts val="0"/>
              </a:spcBef>
              <a:spcAft>
                <a:spcPts val="0"/>
              </a:spcAft>
              <a:buFont typeface="+mj-lt"/>
              <a:buAutoNum type="arabicPeriod"/>
            </a:pPr>
            <a:r>
              <a:rPr lang="en-CA" sz="2000" b="0" i="0" u="none" strike="noStrike" dirty="0">
                <a:effectLst/>
                <a:latin typeface="Arial" panose="020B0604020202020204" pitchFamily="34" charset="0"/>
              </a:rPr>
              <a:t>Halley, E., Newton, I., Royal Society Associated Name &amp; </a:t>
            </a:r>
            <a:r>
              <a:rPr lang="en-CA" sz="2000" b="0" i="0" u="none" strike="noStrike" dirty="0" err="1">
                <a:effectLst/>
                <a:latin typeface="Arial" panose="020B0604020202020204" pitchFamily="34" charset="0"/>
              </a:rPr>
              <a:t>Streater</a:t>
            </a:r>
            <a:r>
              <a:rPr lang="en-CA" sz="2000" b="0" i="0" u="none" strike="noStrike" dirty="0">
                <a:effectLst/>
                <a:latin typeface="Arial" panose="020B0604020202020204" pitchFamily="34" charset="0"/>
              </a:rPr>
              <a:t>, J. (1687) Principia. London: Royal Society.</a:t>
            </a:r>
          </a:p>
          <a:p>
            <a:pPr rtl="0" fontAlgn="base">
              <a:spcBef>
                <a:spcPts val="0"/>
              </a:spcBef>
              <a:spcAft>
                <a:spcPts val="0"/>
              </a:spcAft>
              <a:buFont typeface="+mj-lt"/>
              <a:buAutoNum type="arabicPeriod"/>
            </a:pPr>
            <a:r>
              <a:rPr lang="en-CA" sz="2000" b="0" i="0" dirty="0">
                <a:effectLst/>
                <a:latin typeface="arial" panose="020B0604020202020204" pitchFamily="34" charset="0"/>
              </a:rPr>
              <a:t>Kepler, Johannes, 1571-1630. </a:t>
            </a:r>
            <a:r>
              <a:rPr lang="en-CA" sz="2000" b="0" i="0" dirty="0" err="1">
                <a:effectLst/>
                <a:latin typeface="arial" panose="020B0604020202020204" pitchFamily="34" charset="0"/>
              </a:rPr>
              <a:t>Astronomie</a:t>
            </a:r>
            <a:r>
              <a:rPr lang="en-CA" sz="2000" b="0" i="0" dirty="0">
                <a:effectLst/>
                <a:latin typeface="arial" panose="020B0604020202020204" pitchFamily="34" charset="0"/>
              </a:rPr>
              <a:t> Nouvelle = </a:t>
            </a:r>
            <a:r>
              <a:rPr lang="en-CA" sz="2000" b="0" i="0" dirty="0" err="1">
                <a:effectLst/>
                <a:latin typeface="arial" panose="020B0604020202020204" pitchFamily="34" charset="0"/>
              </a:rPr>
              <a:t>Astronomia</a:t>
            </a:r>
            <a:r>
              <a:rPr lang="en-CA" sz="2000" b="0" i="0" dirty="0">
                <a:effectLst/>
                <a:latin typeface="arial" panose="020B0604020202020204" pitchFamily="34" charset="0"/>
              </a:rPr>
              <a:t> Nova. Paris :A. Blanchard, 1979. APA. Kepler, Johannes, 1571-1630. (1979).</a:t>
            </a:r>
            <a:endParaRPr lang="en-CA" sz="2000" dirty="0">
              <a:latin typeface="Arial" panose="020B0604020202020204" pitchFamily="34" charset="0"/>
            </a:endParaRPr>
          </a:p>
          <a:p>
            <a:pPr rtl="0" fontAlgn="base">
              <a:spcBef>
                <a:spcPts val="0"/>
              </a:spcBef>
              <a:spcAft>
                <a:spcPts val="0"/>
              </a:spcAft>
              <a:buFont typeface="+mj-lt"/>
              <a:buAutoNum type="arabicPeriod"/>
            </a:pPr>
            <a:r>
              <a:rPr lang="fr-FR" sz="2000" b="0" i="0" dirty="0">
                <a:effectLst/>
                <a:latin typeface="arial" panose="020B0604020202020204" pitchFamily="34" charset="0"/>
              </a:rPr>
              <a:t> Lagrange, J. L. </a:t>
            </a:r>
            <a:r>
              <a:rPr lang="fr-FR" sz="2000" i="0" dirty="0">
                <a:effectLst/>
                <a:latin typeface="arial" panose="020B0604020202020204" pitchFamily="34" charset="0"/>
              </a:rPr>
              <a:t>Mécanique Analytique </a:t>
            </a:r>
            <a:r>
              <a:rPr lang="fr-FR" sz="2000" b="0" i="0" dirty="0">
                <a:effectLst/>
                <a:latin typeface="arial" panose="020B0604020202020204" pitchFamily="34" charset="0"/>
              </a:rPr>
              <a:t>. Paris, Ve </a:t>
            </a:r>
            <a:r>
              <a:rPr lang="fr-FR" sz="2000" b="0" i="0" dirty="0" err="1">
                <a:effectLst/>
                <a:latin typeface="arial" panose="020B0604020202020204" pitchFamily="34" charset="0"/>
              </a:rPr>
              <a:t>Courcier</a:t>
            </a:r>
            <a:r>
              <a:rPr lang="fr-FR" sz="2000" b="0" i="0" dirty="0">
                <a:effectLst/>
                <a:latin typeface="arial" panose="020B0604020202020204" pitchFamily="34" charset="0"/>
              </a:rPr>
              <a:t>, -15, 1811.</a:t>
            </a:r>
          </a:p>
          <a:p>
            <a:pPr rtl="0" fontAlgn="base">
              <a:spcBef>
                <a:spcPts val="0"/>
              </a:spcBef>
              <a:spcAft>
                <a:spcPts val="0"/>
              </a:spcAft>
              <a:buFont typeface="+mj-lt"/>
              <a:buAutoNum type="arabicPeriod"/>
            </a:pPr>
            <a:r>
              <a:rPr lang="fr-FR" sz="2000" b="0" i="0" dirty="0">
                <a:effectLst/>
                <a:latin typeface="arial" panose="020B0604020202020204" pitchFamily="34" charset="0"/>
              </a:rPr>
              <a:t>https://opensource.gsfc.nasa.gov/projects/emtg/index.php </a:t>
            </a:r>
            <a:endParaRPr lang="en-CA" sz="2000" b="0" i="0" dirty="0">
              <a:effectLst/>
              <a:latin typeface="arial" panose="020B0604020202020204" pitchFamily="34" charset="0"/>
            </a:endParaRPr>
          </a:p>
        </p:txBody>
      </p:sp>
    </p:spTree>
    <p:extLst>
      <p:ext uri="{BB962C8B-B14F-4D97-AF65-F5344CB8AC3E}">
        <p14:creationId xmlns:p14="http://schemas.microsoft.com/office/powerpoint/2010/main" val="1562482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57006-BAB9-2B5C-30E4-CABC64A5EF12}"/>
              </a:ext>
            </a:extLst>
          </p:cNvPr>
          <p:cNvSpPr>
            <a:spLocks noGrp="1"/>
          </p:cNvSpPr>
          <p:nvPr>
            <p:ph type="title"/>
          </p:nvPr>
        </p:nvSpPr>
        <p:spPr/>
        <p:txBody>
          <a:bodyPr/>
          <a:lstStyle/>
          <a:p>
            <a:r>
              <a:rPr lang="en-US" dirty="0"/>
              <a:t>Research Questions</a:t>
            </a:r>
            <a:endParaRPr lang="en-CA" dirty="0"/>
          </a:p>
        </p:txBody>
      </p:sp>
      <p:sp>
        <p:nvSpPr>
          <p:cNvPr id="3" name="Content Placeholder 2">
            <a:extLst>
              <a:ext uri="{FF2B5EF4-FFF2-40B4-BE49-F238E27FC236}">
                <a16:creationId xmlns:a16="http://schemas.microsoft.com/office/drawing/2014/main" id="{8EDC05E4-2265-8808-3E06-027FF014A77C}"/>
              </a:ext>
            </a:extLst>
          </p:cNvPr>
          <p:cNvSpPr>
            <a:spLocks noGrp="1"/>
          </p:cNvSpPr>
          <p:nvPr>
            <p:ph idx="1"/>
          </p:nvPr>
        </p:nvSpPr>
        <p:spPr/>
        <p:txBody>
          <a:bodyPr>
            <a:normAutofit fontScale="92500" lnSpcReduction="10000"/>
          </a:bodyPr>
          <a:lstStyle/>
          <a:p>
            <a:pPr rtl="0">
              <a:spcBef>
                <a:spcPts val="1200"/>
              </a:spcBef>
              <a:spcAft>
                <a:spcPts val="0"/>
              </a:spcAft>
            </a:pPr>
            <a:r>
              <a:rPr lang="en-US" sz="1800" b="1" i="0" u="none" strike="noStrike" dirty="0">
                <a:solidFill>
                  <a:srgbClr val="000000"/>
                </a:solidFill>
                <a:effectLst/>
                <a:latin typeface="Roboto" panose="02000000000000000000" pitchFamily="2" charset="0"/>
              </a:rPr>
              <a:t>What is the most fuel and time-efficient path from Earth to Mars?</a:t>
            </a:r>
            <a:endParaRPr lang="en-US" b="0" dirty="0">
              <a:effectLst/>
            </a:endParaRPr>
          </a:p>
          <a:p>
            <a:pPr rtl="0">
              <a:spcBef>
                <a:spcPts val="1200"/>
              </a:spcBef>
              <a:spcAft>
                <a:spcPts val="0"/>
              </a:spcAft>
            </a:pPr>
            <a:r>
              <a:rPr lang="en-US" sz="1800" b="1" i="0" u="none" strike="noStrike" dirty="0">
                <a:solidFill>
                  <a:srgbClr val="000000"/>
                </a:solidFill>
                <a:effectLst/>
                <a:latin typeface="Roboto" panose="02000000000000000000" pitchFamily="2" charset="0"/>
              </a:rPr>
              <a:t> </a:t>
            </a:r>
            <a:r>
              <a:rPr lang="en-US" sz="1800" b="0" i="0" u="none" strike="noStrike" dirty="0">
                <a:solidFill>
                  <a:srgbClr val="000000"/>
                </a:solidFill>
                <a:effectLst/>
                <a:latin typeface="Roboto" panose="02000000000000000000" pitchFamily="2" charset="0"/>
              </a:rPr>
              <a:t>This question forms the core of the project and focuses on developing an algorithm that </a:t>
            </a:r>
            <a:r>
              <a:rPr lang="en-US" sz="1800" b="0" i="0" u="none" strike="noStrike" dirty="0" err="1">
                <a:solidFill>
                  <a:srgbClr val="000000"/>
                </a:solidFill>
                <a:effectLst/>
                <a:latin typeface="Roboto" panose="02000000000000000000" pitchFamily="2" charset="0"/>
              </a:rPr>
              <a:t>minimises</a:t>
            </a:r>
            <a:r>
              <a:rPr lang="en-US" sz="1800" b="0" i="0" u="none" strike="noStrike" dirty="0">
                <a:solidFill>
                  <a:srgbClr val="000000"/>
                </a:solidFill>
                <a:effectLst/>
                <a:latin typeface="Roboto" panose="02000000000000000000" pitchFamily="2" charset="0"/>
              </a:rPr>
              <a:t> both fuel consumption and travel time for an Earth-Mars journey.</a:t>
            </a:r>
            <a:endParaRPr lang="en-US" b="0" dirty="0">
              <a:effectLst/>
            </a:endParaRPr>
          </a:p>
          <a:p>
            <a:pPr rtl="0">
              <a:spcBef>
                <a:spcPts val="1200"/>
              </a:spcBef>
              <a:spcAft>
                <a:spcPts val="0"/>
              </a:spcAft>
            </a:pPr>
            <a:r>
              <a:rPr lang="en-US" sz="1800" b="1" i="0" u="none" strike="noStrike" dirty="0">
                <a:solidFill>
                  <a:srgbClr val="000000"/>
                </a:solidFill>
                <a:effectLst/>
                <a:latin typeface="Roboto" panose="02000000000000000000" pitchFamily="2" charset="0"/>
              </a:rPr>
              <a:t>Can this path-finding algorithm be </a:t>
            </a:r>
            <a:r>
              <a:rPr lang="en-US" sz="1800" b="1" i="0" u="none" strike="noStrike" dirty="0" err="1">
                <a:solidFill>
                  <a:srgbClr val="000000"/>
                </a:solidFill>
                <a:effectLst/>
                <a:latin typeface="Roboto" panose="02000000000000000000" pitchFamily="2" charset="0"/>
              </a:rPr>
              <a:t>generalised</a:t>
            </a:r>
            <a:r>
              <a:rPr lang="en-US" sz="1800" b="1" i="0" u="none" strike="noStrike" dirty="0">
                <a:solidFill>
                  <a:srgbClr val="000000"/>
                </a:solidFill>
                <a:effectLst/>
                <a:latin typeface="Roboto" panose="02000000000000000000" pitchFamily="2" charset="0"/>
              </a:rPr>
              <a:t> for any destination in the solar system?</a:t>
            </a:r>
            <a:r>
              <a:rPr lang="en-US" sz="1800" b="0" i="0" u="none" strike="noStrike" dirty="0">
                <a:solidFill>
                  <a:srgbClr val="000000"/>
                </a:solidFill>
                <a:effectLst/>
                <a:latin typeface="Roboto" panose="02000000000000000000" pitchFamily="2" charset="0"/>
              </a:rPr>
              <a:t> </a:t>
            </a:r>
            <a:r>
              <a:rPr lang="en-US" sz="1800" b="1" i="0" u="none" strike="noStrike" dirty="0">
                <a:solidFill>
                  <a:srgbClr val="000000"/>
                </a:solidFill>
                <a:effectLst/>
                <a:latin typeface="Roboto" panose="02000000000000000000" pitchFamily="2" charset="0"/>
              </a:rPr>
              <a:t>If yes, what will this algorithm be?</a:t>
            </a:r>
            <a:endParaRPr lang="en-US" b="0" dirty="0">
              <a:effectLst/>
            </a:endParaRPr>
          </a:p>
          <a:p>
            <a:pPr rtl="0">
              <a:spcBef>
                <a:spcPts val="1200"/>
              </a:spcBef>
              <a:spcAft>
                <a:spcPts val="0"/>
              </a:spcAft>
            </a:pPr>
            <a:r>
              <a:rPr lang="en-US" sz="1800" b="0" i="0" u="none" strike="noStrike" dirty="0">
                <a:solidFill>
                  <a:srgbClr val="000000"/>
                </a:solidFill>
                <a:effectLst/>
                <a:latin typeface="Roboto" panose="02000000000000000000" pitchFamily="2" charset="0"/>
              </a:rPr>
              <a:t>This question investigates the potential for the developed algorithm to be applied to routes beyond Earth and Mars, examining its versatility within the solar system. In the event that the algorithm can be </a:t>
            </a:r>
            <a:r>
              <a:rPr lang="en-US" sz="1800" b="0" i="0" u="none" strike="noStrike" dirty="0" err="1">
                <a:solidFill>
                  <a:srgbClr val="000000"/>
                </a:solidFill>
                <a:effectLst/>
                <a:latin typeface="Roboto" panose="02000000000000000000" pitchFamily="2" charset="0"/>
              </a:rPr>
              <a:t>generalised</a:t>
            </a:r>
            <a:r>
              <a:rPr lang="en-US" sz="1800" b="0" i="0" u="none" strike="noStrike" dirty="0">
                <a:solidFill>
                  <a:srgbClr val="000000"/>
                </a:solidFill>
                <a:effectLst/>
                <a:latin typeface="Roboto" panose="02000000000000000000" pitchFamily="2" charset="0"/>
              </a:rPr>
              <a:t>, this question seeks to identify the specific characteristics and parameters of the algorithm that would enable its application to other destinations in the solar system.</a:t>
            </a:r>
            <a:endParaRPr lang="en-US" b="0" dirty="0">
              <a:effectLst/>
            </a:endParaRPr>
          </a:p>
          <a:p>
            <a:pPr rtl="0">
              <a:spcBef>
                <a:spcPts val="1200"/>
              </a:spcBef>
              <a:spcAft>
                <a:spcPts val="0"/>
              </a:spcAft>
            </a:pPr>
            <a:r>
              <a:rPr lang="en-US" sz="1800" b="1" i="0" u="none" strike="noStrike" dirty="0">
                <a:solidFill>
                  <a:srgbClr val="000000"/>
                </a:solidFill>
                <a:effectLst/>
                <a:latin typeface="Roboto" panose="02000000000000000000" pitchFamily="2" charset="0"/>
              </a:rPr>
              <a:t>Will it work for any other system? </a:t>
            </a:r>
            <a:endParaRPr lang="en-US" b="0" dirty="0">
              <a:effectLst/>
            </a:endParaRPr>
          </a:p>
          <a:p>
            <a:pPr rtl="0">
              <a:spcBef>
                <a:spcPts val="1200"/>
              </a:spcBef>
              <a:spcAft>
                <a:spcPts val="0"/>
              </a:spcAft>
            </a:pPr>
            <a:r>
              <a:rPr lang="en-US" sz="1800" b="0" i="0" u="none" strike="noStrike" dirty="0">
                <a:solidFill>
                  <a:srgbClr val="000000"/>
                </a:solidFill>
                <a:effectLst/>
                <a:latin typeface="Roboto" panose="02000000000000000000" pitchFamily="2" charset="0"/>
              </a:rPr>
              <a:t>This broader question explores the possibility of extending the algorithm's applicability to celestial systems beyond our solar system, assessing the potential for adaptation and </a:t>
            </a:r>
            <a:r>
              <a:rPr lang="en-US" sz="1800" b="0" i="0" u="none" strike="noStrike" dirty="0" err="1">
                <a:solidFill>
                  <a:srgbClr val="000000"/>
                </a:solidFill>
                <a:effectLst/>
                <a:latin typeface="Roboto" panose="02000000000000000000" pitchFamily="2" charset="0"/>
              </a:rPr>
              <a:t>generalisation</a:t>
            </a:r>
            <a:r>
              <a:rPr lang="en-US" sz="1800" b="0" i="0" u="none" strike="noStrike" dirty="0">
                <a:solidFill>
                  <a:srgbClr val="000000"/>
                </a:solidFill>
                <a:effectLst/>
                <a:latin typeface="Roboto" panose="02000000000000000000" pitchFamily="2" charset="0"/>
              </a:rPr>
              <a:t>.</a:t>
            </a:r>
            <a:endParaRPr lang="en-US" b="0" dirty="0">
              <a:effectLst/>
            </a:endParaRPr>
          </a:p>
          <a:p>
            <a:br>
              <a:rPr lang="en-US" dirty="0"/>
            </a:br>
            <a:endParaRPr lang="en-CA" dirty="0"/>
          </a:p>
        </p:txBody>
      </p:sp>
    </p:spTree>
    <p:extLst>
      <p:ext uri="{BB962C8B-B14F-4D97-AF65-F5344CB8AC3E}">
        <p14:creationId xmlns:p14="http://schemas.microsoft.com/office/powerpoint/2010/main" val="3962451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58F0-BCA4-4085-37F4-1427FFACC473}"/>
              </a:ext>
            </a:extLst>
          </p:cNvPr>
          <p:cNvSpPr>
            <a:spLocks noGrp="1"/>
          </p:cNvSpPr>
          <p:nvPr>
            <p:ph type="title"/>
          </p:nvPr>
        </p:nvSpPr>
        <p:spPr/>
        <p:txBody>
          <a:bodyPr/>
          <a:lstStyle/>
          <a:p>
            <a:r>
              <a:rPr lang="en-US" dirty="0"/>
              <a:t>Model:</a:t>
            </a:r>
            <a:endParaRPr lang="en-CA"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891ADE-6C6A-AF56-99C7-5A74EAE9AF76}"/>
                  </a:ext>
                </a:extLst>
              </p:cNvPr>
              <p:cNvSpPr>
                <a:spLocks noGrp="1"/>
              </p:cNvSpPr>
              <p:nvPr>
                <p:ph idx="1"/>
              </p:nvPr>
            </p:nvSpPr>
            <p:spPr/>
            <p:txBody>
              <a:bodyPr/>
              <a:lstStyle/>
              <a:p>
                <a:r>
                  <a:rPr lang="en-US" dirty="0"/>
                  <a:t>Has a basic vector library</a:t>
                </a:r>
              </a:p>
              <a:p>
                <a:r>
                  <a:rPr lang="en-US" dirty="0"/>
                  <a:t>Has all planets in the solar system + Pluto</a:t>
                </a:r>
                <a:r>
                  <a:rPr lang="en-CA" dirty="0"/>
                  <a:t> &lt;3, any body orbiting </a:t>
                </a:r>
                <a:r>
                  <a:rPr lang="en-CA"/>
                  <a:t>the Sun </a:t>
                </a:r>
                <a:r>
                  <a:rPr lang="en-CA" dirty="0"/>
                  <a:t>can be added to a </a:t>
                </a:r>
                <a:r>
                  <a:rPr lang="en-CA" dirty="0" err="1"/>
                  <a:t>json</a:t>
                </a:r>
                <a:r>
                  <a:rPr lang="en-CA" dirty="0"/>
                  <a:t> file.</a:t>
                </a:r>
              </a:p>
              <a:p>
                <a:r>
                  <a:rPr lang="en-US" dirty="0"/>
                  <a:t>Supports moons(currently has 3 moons: Moon, Phobos, and Deimos)</a:t>
                </a:r>
              </a:p>
              <a:p>
                <a:r>
                  <a:rPr lang="en-US" dirty="0"/>
                  <a:t>Uses an On rails(Kepler) approach to planetary motion instead of Newtonian </a:t>
                </a:r>
                <a14:m>
                  <m:oMath xmlns:m="http://schemas.openxmlformats.org/officeDocument/2006/math">
                    <m:r>
                      <a:rPr lang="en-US" b="0" i="0" dirty="0" smtClean="0">
                        <a:latin typeface="Cambria Math" panose="02040503050406030204" pitchFamily="18" charset="0"/>
                      </a:rPr>
                      <m:t>𝐹</m:t>
                    </m:r>
                    <m:r>
                      <a:rPr lang="en-US" b="0" i="0" dirty="0" smtClean="0">
                        <a:latin typeface="Cambria Math" panose="02040503050406030204" pitchFamily="18" charset="0"/>
                      </a:rPr>
                      <m:t>=</m:t>
                    </m:r>
                    <m:f>
                      <m:fPr>
                        <m:ctrlPr>
                          <a:rPr lang="en-US" b="0" i="1" dirty="0" smtClean="0">
                            <a:solidFill>
                              <a:srgbClr val="836967"/>
                            </a:solidFill>
                            <a:latin typeface="Cambria Math" panose="02040503050406030204" pitchFamily="18" charset="0"/>
                          </a:rPr>
                        </m:ctrlPr>
                      </m:fPr>
                      <m:num>
                        <m:r>
                          <a:rPr lang="en-US" b="0" i="0" dirty="0" smtClean="0">
                            <a:latin typeface="Cambria Math" panose="02040503050406030204" pitchFamily="18" charset="0"/>
                          </a:rPr>
                          <m:t>𝐺𝑀𝑚</m:t>
                        </m:r>
                      </m:num>
                      <m:den>
                        <m:sSup>
                          <m:sSupPr>
                            <m:ctrlPr>
                              <a:rPr lang="en-US" b="0" i="1" dirty="0" smtClean="0">
                                <a:solidFill>
                                  <a:srgbClr val="836967"/>
                                </a:solidFill>
                                <a:latin typeface="Cambria Math" panose="02040503050406030204" pitchFamily="18" charset="0"/>
                              </a:rPr>
                            </m:ctrlPr>
                          </m:sSupPr>
                          <m:e>
                            <m:r>
                              <a:rPr lang="en-US" b="0" i="0" dirty="0" smtClean="0">
                                <a:latin typeface="Cambria Math" panose="02040503050406030204" pitchFamily="18" charset="0"/>
                              </a:rPr>
                              <m:t>𝑟</m:t>
                            </m:r>
                          </m:e>
                          <m:sup>
                            <m:r>
                              <a:rPr lang="en-US" b="0" i="0" dirty="0" smtClean="0">
                                <a:latin typeface="Cambria Math" panose="02040503050406030204" pitchFamily="18" charset="0"/>
                              </a:rPr>
                              <m:t>2</m:t>
                            </m:r>
                          </m:sup>
                        </m:sSup>
                      </m:den>
                    </m:f>
                  </m:oMath>
                </a14:m>
                <a:r>
                  <a:rPr lang="en-US" b="0" dirty="0"/>
                  <a:t>, which uses the equation</a:t>
                </a:r>
              </a:p>
              <a:p>
                <a:r>
                  <a:rPr lang="en-US" dirty="0"/>
                  <a:t>Does not consider Asteroid belts and Comets</a:t>
                </a:r>
              </a:p>
              <a:p>
                <a:r>
                  <a:rPr lang="en-US" b="0" dirty="0" err="1"/>
                  <a:t>Discretises</a:t>
                </a:r>
                <a:r>
                  <a:rPr lang="en-US" b="0" dirty="0"/>
                  <a:t> Space Time.</a:t>
                </a:r>
              </a:p>
              <a:p>
                <a:endParaRPr lang="en-US" b="0" dirty="0"/>
              </a:p>
              <a:p>
                <a:endParaRPr lang="en-US" dirty="0"/>
              </a:p>
              <a:p>
                <a:pPr marL="0" indent="0">
                  <a:buNone/>
                </a:pPr>
                <a:endParaRPr lang="en-CA" dirty="0"/>
              </a:p>
            </p:txBody>
          </p:sp>
        </mc:Choice>
        <mc:Fallback>
          <p:sp>
            <p:nvSpPr>
              <p:cNvPr id="3" name="Content Placeholder 2">
                <a:extLst>
                  <a:ext uri="{FF2B5EF4-FFF2-40B4-BE49-F238E27FC236}">
                    <a16:creationId xmlns:a16="http://schemas.microsoft.com/office/drawing/2014/main" id="{8D891ADE-6C6A-AF56-99C7-5A74EAE9AF76}"/>
                  </a:ext>
                </a:extLst>
              </p:cNvPr>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en-CA">
                    <a:noFill/>
                  </a:rPr>
                  <a:t> </a:t>
                </a:r>
              </a:p>
            </p:txBody>
          </p:sp>
        </mc:Fallback>
      </mc:AlternateContent>
    </p:spTree>
    <p:extLst>
      <p:ext uri="{BB962C8B-B14F-4D97-AF65-F5344CB8AC3E}">
        <p14:creationId xmlns:p14="http://schemas.microsoft.com/office/powerpoint/2010/main" val="1962178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D9747-740E-EC8D-237F-DC27C7467172}"/>
              </a:ext>
            </a:extLst>
          </p:cNvPr>
          <p:cNvSpPr>
            <a:spLocks noGrp="1"/>
          </p:cNvSpPr>
          <p:nvPr>
            <p:ph type="title"/>
          </p:nvPr>
        </p:nvSpPr>
        <p:spPr/>
        <p:txBody>
          <a:bodyPr/>
          <a:lstStyle/>
          <a:p>
            <a:r>
              <a:rPr lang="en-US" dirty="0"/>
              <a:t>Kepler’s Principle</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C483B3-D6FE-6C7E-FD8B-5E0287C46433}"/>
                  </a:ext>
                </a:extLst>
              </p:cNvPr>
              <p:cNvSpPr>
                <a:spLocks noGrp="1"/>
              </p:cNvSpPr>
              <p:nvPr>
                <p:ph idx="1"/>
              </p:nvPr>
            </p:nvSpPr>
            <p:spPr/>
            <p:txBody>
              <a:bodyPr/>
              <a:lstStyle/>
              <a:p>
                <a:r>
                  <a:rPr lang="en-US" dirty="0"/>
                  <a:t>For a given amount, the area covered by an orbiting body will always be the same, even when the distance covered may be different.</a:t>
                </a:r>
              </a:p>
              <a:p>
                <a:r>
                  <a:rPr lang="en-US" dirty="0"/>
                  <a:t>Orbital paths follow an elliptical shape with </a:t>
                </a:r>
              </a:p>
              <a:p>
                <a:pPr lvl="1"/>
                <a:r>
                  <a:rPr lang="en-US" dirty="0"/>
                  <a:t>1. periapsis: The point of closest approach, also moving fastest</a:t>
                </a:r>
              </a:p>
              <a:p>
                <a:pPr lvl="1"/>
                <a:r>
                  <a:rPr lang="en-US" dirty="0"/>
                  <a:t>2. apoapsis: The point of Farthest approach, also moving slowest</a:t>
                </a:r>
              </a:p>
              <a:p>
                <a:r>
                  <a:rPr lang="en-US" dirty="0"/>
                  <a:t>Kepler’s equation: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𝑆𝑖𝑛</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where E is Eccentric Anomaly(Fancy name for the angle), M is the Mean anomaly, e is the eccentricity.</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BC483B3-D6FE-6C7E-FD8B-5E0287C4643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CA">
                    <a:noFill/>
                  </a:rPr>
                  <a:t> </a:t>
                </a:r>
              </a:p>
            </p:txBody>
          </p:sp>
        </mc:Fallback>
      </mc:AlternateContent>
    </p:spTree>
    <p:extLst>
      <p:ext uri="{BB962C8B-B14F-4D97-AF65-F5344CB8AC3E}">
        <p14:creationId xmlns:p14="http://schemas.microsoft.com/office/powerpoint/2010/main" val="1580857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4D4B-A7A1-53AB-6B31-8FD7AD6C42F7}"/>
              </a:ext>
            </a:extLst>
          </p:cNvPr>
          <p:cNvSpPr>
            <a:spLocks noGrp="1"/>
          </p:cNvSpPr>
          <p:nvPr>
            <p:ph type="title"/>
          </p:nvPr>
        </p:nvSpPr>
        <p:spPr/>
        <p:txBody>
          <a:bodyPr/>
          <a:lstStyle/>
          <a:p>
            <a:r>
              <a:rPr lang="en-US" dirty="0"/>
              <a:t>Kepler – The ellipse</a:t>
            </a:r>
            <a:endParaRPr lang="en-CA" dirty="0"/>
          </a:p>
        </p:txBody>
      </p:sp>
      <p:sp>
        <p:nvSpPr>
          <p:cNvPr id="3" name="Content Placeholder 2">
            <a:extLst>
              <a:ext uri="{FF2B5EF4-FFF2-40B4-BE49-F238E27FC236}">
                <a16:creationId xmlns:a16="http://schemas.microsoft.com/office/drawing/2014/main" id="{C628D14F-8019-7545-2C58-0EFF1D825091}"/>
              </a:ext>
            </a:extLst>
          </p:cNvPr>
          <p:cNvSpPr>
            <a:spLocks noGrp="1"/>
          </p:cNvSpPr>
          <p:nvPr>
            <p:ph idx="1"/>
          </p:nvPr>
        </p:nvSpPr>
        <p:spPr/>
        <p:txBody>
          <a:bodyPr/>
          <a:lstStyle/>
          <a:p>
            <a:endParaRPr lang="en-CA" dirty="0"/>
          </a:p>
        </p:txBody>
      </p:sp>
      <p:sp>
        <p:nvSpPr>
          <p:cNvPr id="4" name="Oval 3">
            <a:extLst>
              <a:ext uri="{FF2B5EF4-FFF2-40B4-BE49-F238E27FC236}">
                <a16:creationId xmlns:a16="http://schemas.microsoft.com/office/drawing/2014/main" id="{F66CCD3C-3F20-63FD-F072-636D3D0B8C13}"/>
              </a:ext>
            </a:extLst>
          </p:cNvPr>
          <p:cNvSpPr/>
          <p:nvPr/>
        </p:nvSpPr>
        <p:spPr>
          <a:xfrm>
            <a:off x="3119718" y="2303463"/>
            <a:ext cx="5602941" cy="28328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a:extLst>
              <a:ext uri="{FF2B5EF4-FFF2-40B4-BE49-F238E27FC236}">
                <a16:creationId xmlns:a16="http://schemas.microsoft.com/office/drawing/2014/main" id="{4833FC47-0495-E3B6-E64C-975CECF7D02F}"/>
              </a:ext>
            </a:extLst>
          </p:cNvPr>
          <p:cNvCxnSpPr>
            <a:stCxn id="4" idx="2"/>
            <a:endCxn id="4" idx="6"/>
          </p:cNvCxnSpPr>
          <p:nvPr/>
        </p:nvCxnSpPr>
        <p:spPr>
          <a:xfrm>
            <a:off x="3119718" y="3719887"/>
            <a:ext cx="5602941"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9D3AD44-2FFD-1514-28B1-F39A3497D5FB}"/>
              </a:ext>
            </a:extLst>
          </p:cNvPr>
          <p:cNvCxnSpPr>
            <a:stCxn id="4" idx="0"/>
            <a:endCxn id="4" idx="4"/>
          </p:cNvCxnSpPr>
          <p:nvPr/>
        </p:nvCxnSpPr>
        <p:spPr>
          <a:xfrm>
            <a:off x="5921189" y="2303463"/>
            <a:ext cx="0" cy="2832847"/>
          </a:xfrm>
          <a:prstGeom prst="line">
            <a:avLst/>
          </a:prstGeom>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BDBB9967-8BB3-91D7-462B-3A5AD2085C78}"/>
              </a:ext>
            </a:extLst>
          </p:cNvPr>
          <p:cNvGrpSpPr/>
          <p:nvPr/>
        </p:nvGrpSpPr>
        <p:grpSpPr>
          <a:xfrm>
            <a:off x="3782873" y="3739560"/>
            <a:ext cx="2855520" cy="2094120"/>
            <a:chOff x="3782873" y="3739560"/>
            <a:chExt cx="2855520" cy="209412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F22E6B9-A81B-BD51-2A81-699D90649888}"/>
                    </a:ext>
                  </a:extLst>
                </p14:cNvPr>
                <p14:cNvContentPartPr/>
                <p14:nvPr/>
              </p14:nvContentPartPr>
              <p14:xfrm>
                <a:off x="3782873" y="3739560"/>
                <a:ext cx="2855520" cy="1597320"/>
              </p14:xfrm>
            </p:contentPart>
          </mc:Choice>
          <mc:Fallback xmlns="">
            <p:pic>
              <p:nvPicPr>
                <p:cNvPr id="13" name="Ink 12">
                  <a:extLst>
                    <a:ext uri="{FF2B5EF4-FFF2-40B4-BE49-F238E27FC236}">
                      <a16:creationId xmlns:a16="http://schemas.microsoft.com/office/drawing/2014/main" id="{FF22E6B9-A81B-BD51-2A81-699D90649888}"/>
                    </a:ext>
                  </a:extLst>
                </p:cNvPr>
                <p:cNvPicPr/>
                <p:nvPr/>
              </p:nvPicPr>
              <p:blipFill>
                <a:blip r:embed="rId3"/>
                <a:stretch>
                  <a:fillRect/>
                </a:stretch>
              </p:blipFill>
              <p:spPr>
                <a:xfrm>
                  <a:off x="3774233" y="3730560"/>
                  <a:ext cx="2873160" cy="1614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EA128360-186A-079D-54C6-39D673F424E0}"/>
                    </a:ext>
                  </a:extLst>
                </p14:cNvPr>
                <p14:cNvContentPartPr/>
                <p14:nvPr/>
              </p14:nvContentPartPr>
              <p14:xfrm>
                <a:off x="4168433" y="5419680"/>
                <a:ext cx="207000" cy="175320"/>
              </p14:xfrm>
            </p:contentPart>
          </mc:Choice>
          <mc:Fallback xmlns="">
            <p:pic>
              <p:nvPicPr>
                <p:cNvPr id="14" name="Ink 13">
                  <a:extLst>
                    <a:ext uri="{FF2B5EF4-FFF2-40B4-BE49-F238E27FC236}">
                      <a16:creationId xmlns:a16="http://schemas.microsoft.com/office/drawing/2014/main" id="{EA128360-186A-079D-54C6-39D673F424E0}"/>
                    </a:ext>
                  </a:extLst>
                </p:cNvPr>
                <p:cNvPicPr/>
                <p:nvPr/>
              </p:nvPicPr>
              <p:blipFill>
                <a:blip r:embed="rId5"/>
                <a:stretch>
                  <a:fillRect/>
                </a:stretch>
              </p:blipFill>
              <p:spPr>
                <a:xfrm>
                  <a:off x="4159793" y="5410680"/>
                  <a:ext cx="224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ECF58594-C0FF-9C44-95B0-2058F055EF45}"/>
                    </a:ext>
                  </a:extLst>
                </p14:cNvPr>
                <p14:cNvContentPartPr/>
                <p14:nvPr/>
              </p14:nvContentPartPr>
              <p14:xfrm>
                <a:off x="4398473" y="5482680"/>
                <a:ext cx="108000" cy="109800"/>
              </p14:xfrm>
            </p:contentPart>
          </mc:Choice>
          <mc:Fallback xmlns="">
            <p:pic>
              <p:nvPicPr>
                <p:cNvPr id="15" name="Ink 14">
                  <a:extLst>
                    <a:ext uri="{FF2B5EF4-FFF2-40B4-BE49-F238E27FC236}">
                      <a16:creationId xmlns:a16="http://schemas.microsoft.com/office/drawing/2014/main" id="{ECF58594-C0FF-9C44-95B0-2058F055EF45}"/>
                    </a:ext>
                  </a:extLst>
                </p:cNvPr>
                <p:cNvPicPr/>
                <p:nvPr/>
              </p:nvPicPr>
              <p:blipFill>
                <a:blip r:embed="rId7"/>
                <a:stretch>
                  <a:fillRect/>
                </a:stretch>
              </p:blipFill>
              <p:spPr>
                <a:xfrm>
                  <a:off x="4389833" y="5473680"/>
                  <a:ext cx="125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4E6B4815-DBC3-98C3-4F5D-0729A2F4CC15}"/>
                    </a:ext>
                  </a:extLst>
                </p14:cNvPr>
                <p14:cNvContentPartPr/>
                <p14:nvPr/>
              </p14:nvContentPartPr>
              <p14:xfrm>
                <a:off x="4443833" y="5543880"/>
                <a:ext cx="131760" cy="289800"/>
              </p14:xfrm>
            </p:contentPart>
          </mc:Choice>
          <mc:Fallback xmlns="">
            <p:pic>
              <p:nvPicPr>
                <p:cNvPr id="16" name="Ink 15">
                  <a:extLst>
                    <a:ext uri="{FF2B5EF4-FFF2-40B4-BE49-F238E27FC236}">
                      <a16:creationId xmlns:a16="http://schemas.microsoft.com/office/drawing/2014/main" id="{4E6B4815-DBC3-98C3-4F5D-0729A2F4CC15}"/>
                    </a:ext>
                  </a:extLst>
                </p:cNvPr>
                <p:cNvPicPr/>
                <p:nvPr/>
              </p:nvPicPr>
              <p:blipFill>
                <a:blip r:embed="rId9"/>
                <a:stretch>
                  <a:fillRect/>
                </a:stretch>
              </p:blipFill>
              <p:spPr>
                <a:xfrm>
                  <a:off x="4434833" y="5534880"/>
                  <a:ext cx="1494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244BB5B7-2C7F-D431-AB58-59F3D5F080E0}"/>
                    </a:ext>
                  </a:extLst>
                </p14:cNvPr>
                <p14:cNvContentPartPr/>
                <p14:nvPr/>
              </p14:nvContentPartPr>
              <p14:xfrm>
                <a:off x="4553993" y="5424720"/>
                <a:ext cx="51840" cy="63360"/>
              </p14:xfrm>
            </p:contentPart>
          </mc:Choice>
          <mc:Fallback xmlns="">
            <p:pic>
              <p:nvPicPr>
                <p:cNvPr id="17" name="Ink 16">
                  <a:extLst>
                    <a:ext uri="{FF2B5EF4-FFF2-40B4-BE49-F238E27FC236}">
                      <a16:creationId xmlns:a16="http://schemas.microsoft.com/office/drawing/2014/main" id="{244BB5B7-2C7F-D431-AB58-59F3D5F080E0}"/>
                    </a:ext>
                  </a:extLst>
                </p:cNvPr>
                <p:cNvPicPr/>
                <p:nvPr/>
              </p:nvPicPr>
              <p:blipFill>
                <a:blip r:embed="rId11"/>
                <a:stretch>
                  <a:fillRect/>
                </a:stretch>
              </p:blipFill>
              <p:spPr>
                <a:xfrm>
                  <a:off x="4544993" y="5415720"/>
                  <a:ext cx="69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A76F21BC-7E97-F879-9964-692125C54599}"/>
                    </a:ext>
                  </a:extLst>
                </p14:cNvPr>
                <p14:cNvContentPartPr/>
                <p14:nvPr/>
              </p14:nvContentPartPr>
              <p14:xfrm>
                <a:off x="4626713" y="5527320"/>
                <a:ext cx="83520" cy="164160"/>
              </p14:xfrm>
            </p:contentPart>
          </mc:Choice>
          <mc:Fallback xmlns="">
            <p:pic>
              <p:nvPicPr>
                <p:cNvPr id="18" name="Ink 17">
                  <a:extLst>
                    <a:ext uri="{FF2B5EF4-FFF2-40B4-BE49-F238E27FC236}">
                      <a16:creationId xmlns:a16="http://schemas.microsoft.com/office/drawing/2014/main" id="{A76F21BC-7E97-F879-9964-692125C54599}"/>
                    </a:ext>
                  </a:extLst>
                </p:cNvPr>
                <p:cNvPicPr/>
                <p:nvPr/>
              </p:nvPicPr>
              <p:blipFill>
                <a:blip r:embed="rId13"/>
                <a:stretch>
                  <a:fillRect/>
                </a:stretch>
              </p:blipFill>
              <p:spPr>
                <a:xfrm>
                  <a:off x="4617713" y="5518320"/>
                  <a:ext cx="1011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1BAD49A3-8BC4-7C34-09DB-41323B97E867}"/>
                    </a:ext>
                  </a:extLst>
                </p14:cNvPr>
                <p14:cNvContentPartPr/>
                <p14:nvPr/>
              </p14:nvContentPartPr>
              <p14:xfrm>
                <a:off x="4735433" y="5539200"/>
                <a:ext cx="128520" cy="148680"/>
              </p14:xfrm>
            </p:contentPart>
          </mc:Choice>
          <mc:Fallback xmlns="">
            <p:pic>
              <p:nvPicPr>
                <p:cNvPr id="19" name="Ink 18">
                  <a:extLst>
                    <a:ext uri="{FF2B5EF4-FFF2-40B4-BE49-F238E27FC236}">
                      <a16:creationId xmlns:a16="http://schemas.microsoft.com/office/drawing/2014/main" id="{1BAD49A3-8BC4-7C34-09DB-41323B97E867}"/>
                    </a:ext>
                  </a:extLst>
                </p:cNvPr>
                <p:cNvPicPr/>
                <p:nvPr/>
              </p:nvPicPr>
              <p:blipFill>
                <a:blip r:embed="rId15"/>
                <a:stretch>
                  <a:fillRect/>
                </a:stretch>
              </p:blipFill>
              <p:spPr>
                <a:xfrm>
                  <a:off x="4726433" y="5530560"/>
                  <a:ext cx="14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5DD335B4-B825-EEC7-B644-F6D966CF521B}"/>
                    </a:ext>
                  </a:extLst>
                </p14:cNvPr>
                <p14:cNvContentPartPr/>
                <p14:nvPr/>
              </p14:nvContentPartPr>
              <p14:xfrm>
                <a:off x="5006513" y="5584920"/>
                <a:ext cx="156960" cy="139680"/>
              </p14:xfrm>
            </p:contentPart>
          </mc:Choice>
          <mc:Fallback xmlns="">
            <p:pic>
              <p:nvPicPr>
                <p:cNvPr id="20" name="Ink 19">
                  <a:extLst>
                    <a:ext uri="{FF2B5EF4-FFF2-40B4-BE49-F238E27FC236}">
                      <a16:creationId xmlns:a16="http://schemas.microsoft.com/office/drawing/2014/main" id="{5DD335B4-B825-EEC7-B644-F6D966CF521B}"/>
                    </a:ext>
                  </a:extLst>
                </p:cNvPr>
                <p:cNvPicPr/>
                <p:nvPr/>
              </p:nvPicPr>
              <p:blipFill>
                <a:blip r:embed="rId17"/>
                <a:stretch>
                  <a:fillRect/>
                </a:stretch>
              </p:blipFill>
              <p:spPr>
                <a:xfrm>
                  <a:off x="4997513" y="5575920"/>
                  <a:ext cx="1746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FAA55F1D-6598-95CB-08AF-BD36677ACBD3}"/>
                    </a:ext>
                  </a:extLst>
                </p14:cNvPr>
                <p14:cNvContentPartPr/>
                <p14:nvPr/>
              </p14:nvContentPartPr>
              <p14:xfrm>
                <a:off x="5204513" y="5595000"/>
                <a:ext cx="166320" cy="144720"/>
              </p14:xfrm>
            </p:contentPart>
          </mc:Choice>
          <mc:Fallback xmlns="">
            <p:pic>
              <p:nvPicPr>
                <p:cNvPr id="21" name="Ink 20">
                  <a:extLst>
                    <a:ext uri="{FF2B5EF4-FFF2-40B4-BE49-F238E27FC236}">
                      <a16:creationId xmlns:a16="http://schemas.microsoft.com/office/drawing/2014/main" id="{FAA55F1D-6598-95CB-08AF-BD36677ACBD3}"/>
                    </a:ext>
                  </a:extLst>
                </p:cNvPr>
                <p:cNvPicPr/>
                <p:nvPr/>
              </p:nvPicPr>
              <p:blipFill>
                <a:blip r:embed="rId19"/>
                <a:stretch>
                  <a:fillRect/>
                </a:stretch>
              </p:blipFill>
              <p:spPr>
                <a:xfrm>
                  <a:off x="5195513" y="5586360"/>
                  <a:ext cx="183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6ABA77EE-CD51-39FF-DA47-6BBC22A96234}"/>
                    </a:ext>
                  </a:extLst>
                </p14:cNvPr>
                <p14:cNvContentPartPr/>
                <p14:nvPr/>
              </p14:nvContentPartPr>
              <p14:xfrm>
                <a:off x="5401433" y="5625240"/>
                <a:ext cx="14400" cy="83520"/>
              </p14:xfrm>
            </p:contentPart>
          </mc:Choice>
          <mc:Fallback xmlns="">
            <p:pic>
              <p:nvPicPr>
                <p:cNvPr id="22" name="Ink 21">
                  <a:extLst>
                    <a:ext uri="{FF2B5EF4-FFF2-40B4-BE49-F238E27FC236}">
                      <a16:creationId xmlns:a16="http://schemas.microsoft.com/office/drawing/2014/main" id="{6ABA77EE-CD51-39FF-DA47-6BBC22A96234}"/>
                    </a:ext>
                  </a:extLst>
                </p:cNvPr>
                <p:cNvPicPr/>
                <p:nvPr/>
              </p:nvPicPr>
              <p:blipFill>
                <a:blip r:embed="rId21"/>
                <a:stretch>
                  <a:fillRect/>
                </a:stretch>
              </p:blipFill>
              <p:spPr>
                <a:xfrm>
                  <a:off x="5392433" y="5616600"/>
                  <a:ext cx="32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CFBA8D76-7171-7DE4-1927-D52D2B6B0FC7}"/>
                    </a:ext>
                  </a:extLst>
                </p14:cNvPr>
                <p14:cNvContentPartPr/>
                <p14:nvPr/>
              </p14:nvContentPartPr>
              <p14:xfrm>
                <a:off x="5416553" y="5525160"/>
                <a:ext cx="23760" cy="109800"/>
              </p14:xfrm>
            </p:contentPart>
          </mc:Choice>
          <mc:Fallback xmlns="">
            <p:pic>
              <p:nvPicPr>
                <p:cNvPr id="23" name="Ink 22">
                  <a:extLst>
                    <a:ext uri="{FF2B5EF4-FFF2-40B4-BE49-F238E27FC236}">
                      <a16:creationId xmlns:a16="http://schemas.microsoft.com/office/drawing/2014/main" id="{CFBA8D76-7171-7DE4-1927-D52D2B6B0FC7}"/>
                    </a:ext>
                  </a:extLst>
                </p:cNvPr>
                <p:cNvPicPr/>
                <p:nvPr/>
              </p:nvPicPr>
              <p:blipFill>
                <a:blip r:embed="rId23"/>
                <a:stretch>
                  <a:fillRect/>
                </a:stretch>
              </p:blipFill>
              <p:spPr>
                <a:xfrm>
                  <a:off x="5407913" y="5516160"/>
                  <a:ext cx="41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119652F9-C0C5-7058-9BA6-7927E0582C72}"/>
                    </a:ext>
                  </a:extLst>
                </p14:cNvPr>
                <p14:cNvContentPartPr/>
                <p14:nvPr/>
              </p14:nvContentPartPr>
              <p14:xfrm>
                <a:off x="5462273" y="5568720"/>
                <a:ext cx="83880" cy="178560"/>
              </p14:xfrm>
            </p:contentPart>
          </mc:Choice>
          <mc:Fallback xmlns="">
            <p:pic>
              <p:nvPicPr>
                <p:cNvPr id="24" name="Ink 23">
                  <a:extLst>
                    <a:ext uri="{FF2B5EF4-FFF2-40B4-BE49-F238E27FC236}">
                      <a16:creationId xmlns:a16="http://schemas.microsoft.com/office/drawing/2014/main" id="{119652F9-C0C5-7058-9BA6-7927E0582C72}"/>
                    </a:ext>
                  </a:extLst>
                </p:cNvPr>
                <p:cNvPicPr/>
                <p:nvPr/>
              </p:nvPicPr>
              <p:blipFill>
                <a:blip r:embed="rId25"/>
                <a:stretch>
                  <a:fillRect/>
                </a:stretch>
              </p:blipFill>
              <p:spPr>
                <a:xfrm>
                  <a:off x="5453633" y="5560080"/>
                  <a:ext cx="101520" cy="196200"/>
                </a:xfrm>
                <a:prstGeom prst="rect">
                  <a:avLst/>
                </a:prstGeom>
              </p:spPr>
            </p:pic>
          </mc:Fallback>
        </mc:AlternateContent>
      </p:grpSp>
      <p:grpSp>
        <p:nvGrpSpPr>
          <p:cNvPr id="42" name="Group 41">
            <a:extLst>
              <a:ext uri="{FF2B5EF4-FFF2-40B4-BE49-F238E27FC236}">
                <a16:creationId xmlns:a16="http://schemas.microsoft.com/office/drawing/2014/main" id="{02C5657F-5256-A8DF-620D-91F72DB4860C}"/>
              </a:ext>
            </a:extLst>
          </p:cNvPr>
          <p:cNvGrpSpPr/>
          <p:nvPr/>
        </p:nvGrpSpPr>
        <p:grpSpPr>
          <a:xfrm>
            <a:off x="6031793" y="2175000"/>
            <a:ext cx="2451960" cy="2617920"/>
            <a:chOff x="6031793" y="2175000"/>
            <a:chExt cx="2451960" cy="2617920"/>
          </a:xfrm>
        </p:grpSpPr>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6F794181-0289-44A9-9C5B-AF23574908E5}"/>
                    </a:ext>
                  </a:extLst>
                </p14:cNvPr>
                <p14:cNvContentPartPr/>
                <p14:nvPr/>
              </p14:nvContentPartPr>
              <p14:xfrm>
                <a:off x="6031793" y="2176800"/>
                <a:ext cx="1030320" cy="2616120"/>
              </p14:xfrm>
            </p:contentPart>
          </mc:Choice>
          <mc:Fallback xmlns="">
            <p:pic>
              <p:nvPicPr>
                <p:cNvPr id="29" name="Ink 28">
                  <a:extLst>
                    <a:ext uri="{FF2B5EF4-FFF2-40B4-BE49-F238E27FC236}">
                      <a16:creationId xmlns:a16="http://schemas.microsoft.com/office/drawing/2014/main" id="{6F794181-0289-44A9-9C5B-AF23574908E5}"/>
                    </a:ext>
                  </a:extLst>
                </p:cNvPr>
                <p:cNvPicPr/>
                <p:nvPr/>
              </p:nvPicPr>
              <p:blipFill>
                <a:blip r:embed="rId27"/>
                <a:stretch>
                  <a:fillRect/>
                </a:stretch>
              </p:blipFill>
              <p:spPr>
                <a:xfrm>
                  <a:off x="6022793" y="2168160"/>
                  <a:ext cx="1047960" cy="263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D3EA4764-FA61-7CA5-F226-219353F7256C}"/>
                    </a:ext>
                  </a:extLst>
                </p14:cNvPr>
                <p14:cNvContentPartPr/>
                <p14:nvPr/>
              </p14:nvContentPartPr>
              <p14:xfrm>
                <a:off x="7225193" y="2175000"/>
                <a:ext cx="204840" cy="155160"/>
              </p14:xfrm>
            </p:contentPart>
          </mc:Choice>
          <mc:Fallback xmlns="">
            <p:pic>
              <p:nvPicPr>
                <p:cNvPr id="30" name="Ink 29">
                  <a:extLst>
                    <a:ext uri="{FF2B5EF4-FFF2-40B4-BE49-F238E27FC236}">
                      <a16:creationId xmlns:a16="http://schemas.microsoft.com/office/drawing/2014/main" id="{D3EA4764-FA61-7CA5-F226-219353F7256C}"/>
                    </a:ext>
                  </a:extLst>
                </p:cNvPr>
                <p:cNvPicPr/>
                <p:nvPr/>
              </p:nvPicPr>
              <p:blipFill>
                <a:blip r:embed="rId29"/>
                <a:stretch>
                  <a:fillRect/>
                </a:stretch>
              </p:blipFill>
              <p:spPr>
                <a:xfrm>
                  <a:off x="7216193" y="2166000"/>
                  <a:ext cx="222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21F713B6-2F81-1E1C-A92E-57FB8B5AE1FF}"/>
                    </a:ext>
                  </a:extLst>
                </p14:cNvPr>
                <p14:cNvContentPartPr/>
                <p14:nvPr/>
              </p14:nvContentPartPr>
              <p14:xfrm>
                <a:off x="7467833" y="2268960"/>
                <a:ext cx="24480" cy="87120"/>
              </p14:xfrm>
            </p:contentPart>
          </mc:Choice>
          <mc:Fallback xmlns="">
            <p:pic>
              <p:nvPicPr>
                <p:cNvPr id="31" name="Ink 30">
                  <a:extLst>
                    <a:ext uri="{FF2B5EF4-FFF2-40B4-BE49-F238E27FC236}">
                      <a16:creationId xmlns:a16="http://schemas.microsoft.com/office/drawing/2014/main" id="{21F713B6-2F81-1E1C-A92E-57FB8B5AE1FF}"/>
                    </a:ext>
                  </a:extLst>
                </p:cNvPr>
                <p:cNvPicPr/>
                <p:nvPr/>
              </p:nvPicPr>
              <p:blipFill>
                <a:blip r:embed="rId31"/>
                <a:stretch>
                  <a:fillRect/>
                </a:stretch>
              </p:blipFill>
              <p:spPr>
                <a:xfrm>
                  <a:off x="7458833" y="2259960"/>
                  <a:ext cx="421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24054904-92CD-D1D8-B7BF-D0DC7C75A39E}"/>
                    </a:ext>
                  </a:extLst>
                </p14:cNvPr>
                <p14:cNvContentPartPr/>
                <p14:nvPr/>
              </p14:nvContentPartPr>
              <p14:xfrm>
                <a:off x="7514633" y="2176440"/>
                <a:ext cx="11160" cy="27720"/>
              </p14:xfrm>
            </p:contentPart>
          </mc:Choice>
          <mc:Fallback xmlns="">
            <p:pic>
              <p:nvPicPr>
                <p:cNvPr id="32" name="Ink 31">
                  <a:extLst>
                    <a:ext uri="{FF2B5EF4-FFF2-40B4-BE49-F238E27FC236}">
                      <a16:creationId xmlns:a16="http://schemas.microsoft.com/office/drawing/2014/main" id="{24054904-92CD-D1D8-B7BF-D0DC7C75A39E}"/>
                    </a:ext>
                  </a:extLst>
                </p:cNvPr>
                <p:cNvPicPr/>
                <p:nvPr/>
              </p:nvPicPr>
              <p:blipFill>
                <a:blip r:embed="rId33"/>
                <a:stretch>
                  <a:fillRect/>
                </a:stretch>
              </p:blipFill>
              <p:spPr>
                <a:xfrm>
                  <a:off x="7505633" y="2167440"/>
                  <a:ext cx="28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04A97867-4F87-A696-5775-5AF6F513B404}"/>
                    </a:ext>
                  </a:extLst>
                </p14:cNvPr>
                <p14:cNvContentPartPr/>
                <p14:nvPr/>
              </p14:nvContentPartPr>
              <p14:xfrm>
                <a:off x="7518593" y="2229000"/>
                <a:ext cx="122040" cy="154800"/>
              </p14:xfrm>
            </p:contentPart>
          </mc:Choice>
          <mc:Fallback xmlns="">
            <p:pic>
              <p:nvPicPr>
                <p:cNvPr id="33" name="Ink 32">
                  <a:extLst>
                    <a:ext uri="{FF2B5EF4-FFF2-40B4-BE49-F238E27FC236}">
                      <a16:creationId xmlns:a16="http://schemas.microsoft.com/office/drawing/2014/main" id="{04A97867-4F87-A696-5775-5AF6F513B404}"/>
                    </a:ext>
                  </a:extLst>
                </p:cNvPr>
                <p:cNvPicPr/>
                <p:nvPr/>
              </p:nvPicPr>
              <p:blipFill>
                <a:blip r:embed="rId35"/>
                <a:stretch>
                  <a:fillRect/>
                </a:stretch>
              </p:blipFill>
              <p:spPr>
                <a:xfrm>
                  <a:off x="7509953" y="2220000"/>
                  <a:ext cx="1396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5D566FB2-0E61-1707-7A5B-43992101C081}"/>
                    </a:ext>
                  </a:extLst>
                </p14:cNvPr>
                <p14:cNvContentPartPr/>
                <p14:nvPr/>
              </p14:nvContentPartPr>
              <p14:xfrm>
                <a:off x="7657193" y="2306040"/>
                <a:ext cx="104400" cy="98280"/>
              </p14:xfrm>
            </p:contentPart>
          </mc:Choice>
          <mc:Fallback xmlns="">
            <p:pic>
              <p:nvPicPr>
                <p:cNvPr id="34" name="Ink 33">
                  <a:extLst>
                    <a:ext uri="{FF2B5EF4-FFF2-40B4-BE49-F238E27FC236}">
                      <a16:creationId xmlns:a16="http://schemas.microsoft.com/office/drawing/2014/main" id="{5D566FB2-0E61-1707-7A5B-43992101C081}"/>
                    </a:ext>
                  </a:extLst>
                </p:cNvPr>
                <p:cNvPicPr/>
                <p:nvPr/>
              </p:nvPicPr>
              <p:blipFill>
                <a:blip r:embed="rId37"/>
                <a:stretch>
                  <a:fillRect/>
                </a:stretch>
              </p:blipFill>
              <p:spPr>
                <a:xfrm>
                  <a:off x="7648553" y="2297040"/>
                  <a:ext cx="1220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45299017-1F2D-E32A-2A16-831437D760A6}"/>
                    </a:ext>
                  </a:extLst>
                </p14:cNvPr>
                <p14:cNvContentPartPr/>
                <p14:nvPr/>
              </p14:nvContentPartPr>
              <p14:xfrm>
                <a:off x="7781753" y="2298120"/>
                <a:ext cx="129600" cy="111240"/>
              </p14:xfrm>
            </p:contentPart>
          </mc:Choice>
          <mc:Fallback xmlns="">
            <p:pic>
              <p:nvPicPr>
                <p:cNvPr id="35" name="Ink 34">
                  <a:extLst>
                    <a:ext uri="{FF2B5EF4-FFF2-40B4-BE49-F238E27FC236}">
                      <a16:creationId xmlns:a16="http://schemas.microsoft.com/office/drawing/2014/main" id="{45299017-1F2D-E32A-2A16-831437D760A6}"/>
                    </a:ext>
                  </a:extLst>
                </p:cNvPr>
                <p:cNvPicPr/>
                <p:nvPr/>
              </p:nvPicPr>
              <p:blipFill>
                <a:blip r:embed="rId39"/>
                <a:stretch>
                  <a:fillRect/>
                </a:stretch>
              </p:blipFill>
              <p:spPr>
                <a:xfrm>
                  <a:off x="7773113" y="2289120"/>
                  <a:ext cx="147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6E4A66B7-13FA-02BF-0217-FC217515FE70}"/>
                    </a:ext>
                  </a:extLst>
                </p14:cNvPr>
                <p14:cNvContentPartPr/>
                <p14:nvPr/>
              </p14:nvContentPartPr>
              <p14:xfrm>
                <a:off x="7984793" y="2322960"/>
                <a:ext cx="120960" cy="109800"/>
              </p14:xfrm>
            </p:contentPart>
          </mc:Choice>
          <mc:Fallback xmlns="">
            <p:pic>
              <p:nvPicPr>
                <p:cNvPr id="36" name="Ink 35">
                  <a:extLst>
                    <a:ext uri="{FF2B5EF4-FFF2-40B4-BE49-F238E27FC236}">
                      <a16:creationId xmlns:a16="http://schemas.microsoft.com/office/drawing/2014/main" id="{6E4A66B7-13FA-02BF-0217-FC217515FE70}"/>
                    </a:ext>
                  </a:extLst>
                </p:cNvPr>
                <p:cNvPicPr/>
                <p:nvPr/>
              </p:nvPicPr>
              <p:blipFill>
                <a:blip r:embed="rId41"/>
                <a:stretch>
                  <a:fillRect/>
                </a:stretch>
              </p:blipFill>
              <p:spPr>
                <a:xfrm>
                  <a:off x="7975793" y="2314320"/>
                  <a:ext cx="138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27BD4A46-0C53-E11D-9EDD-B6535BDC4754}"/>
                    </a:ext>
                  </a:extLst>
                </p14:cNvPr>
                <p14:cNvContentPartPr/>
                <p14:nvPr/>
              </p14:nvContentPartPr>
              <p14:xfrm>
                <a:off x="8121233" y="2321880"/>
                <a:ext cx="210240" cy="143280"/>
              </p14:xfrm>
            </p:contentPart>
          </mc:Choice>
          <mc:Fallback xmlns="">
            <p:pic>
              <p:nvPicPr>
                <p:cNvPr id="37" name="Ink 36">
                  <a:extLst>
                    <a:ext uri="{FF2B5EF4-FFF2-40B4-BE49-F238E27FC236}">
                      <a16:creationId xmlns:a16="http://schemas.microsoft.com/office/drawing/2014/main" id="{27BD4A46-0C53-E11D-9EDD-B6535BDC4754}"/>
                    </a:ext>
                  </a:extLst>
                </p:cNvPr>
                <p:cNvPicPr/>
                <p:nvPr/>
              </p:nvPicPr>
              <p:blipFill>
                <a:blip r:embed="rId43"/>
                <a:stretch>
                  <a:fillRect/>
                </a:stretch>
              </p:blipFill>
              <p:spPr>
                <a:xfrm>
                  <a:off x="8112233" y="2312880"/>
                  <a:ext cx="22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BB8A58C9-B21A-F5A3-2247-77FD957FEA39}"/>
                    </a:ext>
                  </a:extLst>
                </p14:cNvPr>
                <p14:cNvContentPartPr/>
                <p14:nvPr/>
              </p14:nvContentPartPr>
              <p14:xfrm>
                <a:off x="8344433" y="2352840"/>
                <a:ext cx="139320" cy="190440"/>
              </p14:xfrm>
            </p:contentPart>
          </mc:Choice>
          <mc:Fallback xmlns="">
            <p:pic>
              <p:nvPicPr>
                <p:cNvPr id="38" name="Ink 37">
                  <a:extLst>
                    <a:ext uri="{FF2B5EF4-FFF2-40B4-BE49-F238E27FC236}">
                      <a16:creationId xmlns:a16="http://schemas.microsoft.com/office/drawing/2014/main" id="{BB8A58C9-B21A-F5A3-2247-77FD957FEA39}"/>
                    </a:ext>
                  </a:extLst>
                </p:cNvPr>
                <p:cNvPicPr/>
                <p:nvPr/>
              </p:nvPicPr>
              <p:blipFill>
                <a:blip r:embed="rId45"/>
                <a:stretch>
                  <a:fillRect/>
                </a:stretch>
              </p:blipFill>
              <p:spPr>
                <a:xfrm>
                  <a:off x="8335793" y="2344200"/>
                  <a:ext cx="156960" cy="208080"/>
                </a:xfrm>
                <a:prstGeom prst="rect">
                  <a:avLst/>
                </a:prstGeom>
              </p:spPr>
            </p:pic>
          </mc:Fallback>
        </mc:AlternateContent>
      </p:grpSp>
      <p:grpSp>
        <p:nvGrpSpPr>
          <p:cNvPr id="68" name="Group 67">
            <a:extLst>
              <a:ext uri="{FF2B5EF4-FFF2-40B4-BE49-F238E27FC236}">
                <a16:creationId xmlns:a16="http://schemas.microsoft.com/office/drawing/2014/main" id="{41A761C2-878F-40A4-A10D-3053CA5D6A1A}"/>
              </a:ext>
            </a:extLst>
          </p:cNvPr>
          <p:cNvGrpSpPr/>
          <p:nvPr/>
        </p:nvGrpSpPr>
        <p:grpSpPr>
          <a:xfrm>
            <a:off x="3151793" y="2345640"/>
            <a:ext cx="2694960" cy="1337760"/>
            <a:chOff x="3151793" y="2345640"/>
            <a:chExt cx="2694960" cy="1337760"/>
          </a:xfrm>
        </p:grpSpPr>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4D874064-9236-E09E-45E6-6D5B9173E7EE}"/>
                    </a:ext>
                  </a:extLst>
                </p14:cNvPr>
                <p14:cNvContentPartPr/>
                <p14:nvPr/>
              </p14:nvContentPartPr>
              <p14:xfrm>
                <a:off x="5684753" y="2345640"/>
                <a:ext cx="135720" cy="73440"/>
              </p14:xfrm>
            </p:contentPart>
          </mc:Choice>
          <mc:Fallback xmlns="">
            <p:pic>
              <p:nvPicPr>
                <p:cNvPr id="39" name="Ink 38">
                  <a:extLst>
                    <a:ext uri="{FF2B5EF4-FFF2-40B4-BE49-F238E27FC236}">
                      <a16:creationId xmlns:a16="http://schemas.microsoft.com/office/drawing/2014/main" id="{4D874064-9236-E09E-45E6-6D5B9173E7EE}"/>
                    </a:ext>
                  </a:extLst>
                </p:cNvPr>
                <p:cNvPicPr/>
                <p:nvPr/>
              </p:nvPicPr>
              <p:blipFill>
                <a:blip r:embed="rId47"/>
                <a:stretch>
                  <a:fillRect/>
                </a:stretch>
              </p:blipFill>
              <p:spPr>
                <a:xfrm>
                  <a:off x="5675753" y="2336640"/>
                  <a:ext cx="153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D5A7E575-4853-2539-2564-0913CB9DEFCA}"/>
                    </a:ext>
                  </a:extLst>
                </p14:cNvPr>
                <p14:cNvContentPartPr/>
                <p14:nvPr/>
              </p14:nvContentPartPr>
              <p14:xfrm>
                <a:off x="5700953" y="2369040"/>
                <a:ext cx="84600" cy="1261800"/>
              </p14:xfrm>
            </p:contentPart>
          </mc:Choice>
          <mc:Fallback xmlns="">
            <p:pic>
              <p:nvPicPr>
                <p:cNvPr id="40" name="Ink 39">
                  <a:extLst>
                    <a:ext uri="{FF2B5EF4-FFF2-40B4-BE49-F238E27FC236}">
                      <a16:creationId xmlns:a16="http://schemas.microsoft.com/office/drawing/2014/main" id="{D5A7E575-4853-2539-2564-0913CB9DEFCA}"/>
                    </a:ext>
                  </a:extLst>
                </p:cNvPr>
                <p:cNvPicPr/>
                <p:nvPr/>
              </p:nvPicPr>
              <p:blipFill>
                <a:blip r:embed="rId49"/>
                <a:stretch>
                  <a:fillRect/>
                </a:stretch>
              </p:blipFill>
              <p:spPr>
                <a:xfrm>
                  <a:off x="5692313" y="2360040"/>
                  <a:ext cx="102240" cy="1279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255C91DB-DA2A-C648-ADDE-C793BA9091BC}"/>
                    </a:ext>
                  </a:extLst>
                </p14:cNvPr>
                <p14:cNvContentPartPr/>
                <p14:nvPr/>
              </p14:nvContentPartPr>
              <p14:xfrm>
                <a:off x="5349953" y="3406560"/>
                <a:ext cx="159480" cy="82440"/>
              </p14:xfrm>
            </p:contentPart>
          </mc:Choice>
          <mc:Fallback xmlns="">
            <p:pic>
              <p:nvPicPr>
                <p:cNvPr id="43" name="Ink 42">
                  <a:extLst>
                    <a:ext uri="{FF2B5EF4-FFF2-40B4-BE49-F238E27FC236}">
                      <a16:creationId xmlns:a16="http://schemas.microsoft.com/office/drawing/2014/main" id="{255C91DB-DA2A-C648-ADDE-C793BA9091BC}"/>
                    </a:ext>
                  </a:extLst>
                </p:cNvPr>
                <p:cNvPicPr/>
                <p:nvPr/>
              </p:nvPicPr>
              <p:blipFill>
                <a:blip r:embed="rId51"/>
                <a:stretch>
                  <a:fillRect/>
                </a:stretch>
              </p:blipFill>
              <p:spPr>
                <a:xfrm>
                  <a:off x="5341313" y="3397560"/>
                  <a:ext cx="177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75F7BA27-82AC-7A2E-34F3-57384901AFD9}"/>
                    </a:ext>
                  </a:extLst>
                </p14:cNvPr>
                <p14:cNvContentPartPr/>
                <p14:nvPr/>
              </p14:nvContentPartPr>
              <p14:xfrm>
                <a:off x="5392433" y="3337800"/>
                <a:ext cx="85320" cy="68760"/>
              </p14:xfrm>
            </p:contentPart>
          </mc:Choice>
          <mc:Fallback xmlns="">
            <p:pic>
              <p:nvPicPr>
                <p:cNvPr id="44" name="Ink 43">
                  <a:extLst>
                    <a:ext uri="{FF2B5EF4-FFF2-40B4-BE49-F238E27FC236}">
                      <a16:creationId xmlns:a16="http://schemas.microsoft.com/office/drawing/2014/main" id="{75F7BA27-82AC-7A2E-34F3-57384901AFD9}"/>
                    </a:ext>
                  </a:extLst>
                </p:cNvPr>
                <p:cNvPicPr/>
                <p:nvPr/>
              </p:nvPicPr>
              <p:blipFill>
                <a:blip r:embed="rId53"/>
                <a:stretch>
                  <a:fillRect/>
                </a:stretch>
              </p:blipFill>
              <p:spPr>
                <a:xfrm>
                  <a:off x="5383793" y="3329160"/>
                  <a:ext cx="1029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3BD72E5C-F6FC-3609-B8CB-8845F4AD8567}"/>
                    </a:ext>
                  </a:extLst>
                </p14:cNvPr>
                <p14:cNvContentPartPr/>
                <p14:nvPr/>
              </p14:nvContentPartPr>
              <p14:xfrm>
                <a:off x="5401073" y="3215760"/>
                <a:ext cx="95040" cy="113040"/>
              </p14:xfrm>
            </p:contentPart>
          </mc:Choice>
          <mc:Fallback xmlns="">
            <p:pic>
              <p:nvPicPr>
                <p:cNvPr id="45" name="Ink 44">
                  <a:extLst>
                    <a:ext uri="{FF2B5EF4-FFF2-40B4-BE49-F238E27FC236}">
                      <a16:creationId xmlns:a16="http://schemas.microsoft.com/office/drawing/2014/main" id="{3BD72E5C-F6FC-3609-B8CB-8845F4AD8567}"/>
                    </a:ext>
                  </a:extLst>
                </p:cNvPr>
                <p:cNvPicPr/>
                <p:nvPr/>
              </p:nvPicPr>
              <p:blipFill>
                <a:blip r:embed="rId55"/>
                <a:stretch>
                  <a:fillRect/>
                </a:stretch>
              </p:blipFill>
              <p:spPr>
                <a:xfrm>
                  <a:off x="5392433" y="3207120"/>
                  <a:ext cx="112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396AA18F-5117-AAC7-49FE-B827A58981C2}"/>
                    </a:ext>
                  </a:extLst>
                </p14:cNvPr>
                <p14:cNvContentPartPr/>
                <p14:nvPr/>
              </p14:nvContentPartPr>
              <p14:xfrm>
                <a:off x="5432393" y="3175440"/>
                <a:ext cx="81720" cy="6120"/>
              </p14:xfrm>
            </p:contentPart>
          </mc:Choice>
          <mc:Fallback xmlns="">
            <p:pic>
              <p:nvPicPr>
                <p:cNvPr id="46" name="Ink 45">
                  <a:extLst>
                    <a:ext uri="{FF2B5EF4-FFF2-40B4-BE49-F238E27FC236}">
                      <a16:creationId xmlns:a16="http://schemas.microsoft.com/office/drawing/2014/main" id="{396AA18F-5117-AAC7-49FE-B827A58981C2}"/>
                    </a:ext>
                  </a:extLst>
                </p:cNvPr>
                <p:cNvPicPr/>
                <p:nvPr/>
              </p:nvPicPr>
              <p:blipFill>
                <a:blip r:embed="rId57"/>
                <a:stretch>
                  <a:fillRect/>
                </a:stretch>
              </p:blipFill>
              <p:spPr>
                <a:xfrm>
                  <a:off x="5423753" y="3166440"/>
                  <a:ext cx="99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CA5A856C-238E-6F8E-76E9-A9C152E09FF9}"/>
                    </a:ext>
                  </a:extLst>
                </p14:cNvPr>
                <p14:cNvContentPartPr/>
                <p14:nvPr/>
              </p14:nvContentPartPr>
              <p14:xfrm>
                <a:off x="5349233" y="3143040"/>
                <a:ext cx="38880" cy="41400"/>
              </p14:xfrm>
            </p:contentPart>
          </mc:Choice>
          <mc:Fallback xmlns="">
            <p:pic>
              <p:nvPicPr>
                <p:cNvPr id="47" name="Ink 46">
                  <a:extLst>
                    <a:ext uri="{FF2B5EF4-FFF2-40B4-BE49-F238E27FC236}">
                      <a16:creationId xmlns:a16="http://schemas.microsoft.com/office/drawing/2014/main" id="{CA5A856C-238E-6F8E-76E9-A9C152E09FF9}"/>
                    </a:ext>
                  </a:extLst>
                </p:cNvPr>
                <p:cNvPicPr/>
                <p:nvPr/>
              </p:nvPicPr>
              <p:blipFill>
                <a:blip r:embed="rId59"/>
                <a:stretch>
                  <a:fillRect/>
                </a:stretch>
              </p:blipFill>
              <p:spPr>
                <a:xfrm>
                  <a:off x="5340593" y="3134400"/>
                  <a:ext cx="56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6F14D40F-C8C5-7B38-4D1E-3D0B64BF0EAA}"/>
                    </a:ext>
                  </a:extLst>
                </p14:cNvPr>
                <p14:cNvContentPartPr/>
                <p14:nvPr/>
              </p14:nvContentPartPr>
              <p14:xfrm>
                <a:off x="5456513" y="3062760"/>
                <a:ext cx="10440" cy="41760"/>
              </p14:xfrm>
            </p:contentPart>
          </mc:Choice>
          <mc:Fallback xmlns="">
            <p:pic>
              <p:nvPicPr>
                <p:cNvPr id="48" name="Ink 47">
                  <a:extLst>
                    <a:ext uri="{FF2B5EF4-FFF2-40B4-BE49-F238E27FC236}">
                      <a16:creationId xmlns:a16="http://schemas.microsoft.com/office/drawing/2014/main" id="{6F14D40F-C8C5-7B38-4D1E-3D0B64BF0EAA}"/>
                    </a:ext>
                  </a:extLst>
                </p:cNvPr>
                <p:cNvPicPr/>
                <p:nvPr/>
              </p:nvPicPr>
              <p:blipFill>
                <a:blip r:embed="rId61"/>
                <a:stretch>
                  <a:fillRect/>
                </a:stretch>
              </p:blipFill>
              <p:spPr>
                <a:xfrm>
                  <a:off x="5447513" y="3053760"/>
                  <a:ext cx="28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99CA822F-65E1-3EEF-A971-2876FE4E6F6C}"/>
                    </a:ext>
                  </a:extLst>
                </p14:cNvPr>
                <p14:cNvContentPartPr/>
                <p14:nvPr/>
              </p14:nvContentPartPr>
              <p14:xfrm>
                <a:off x="5427353" y="2896080"/>
                <a:ext cx="117720" cy="116640"/>
              </p14:xfrm>
            </p:contentPart>
          </mc:Choice>
          <mc:Fallback xmlns="">
            <p:pic>
              <p:nvPicPr>
                <p:cNvPr id="49" name="Ink 48">
                  <a:extLst>
                    <a:ext uri="{FF2B5EF4-FFF2-40B4-BE49-F238E27FC236}">
                      <a16:creationId xmlns:a16="http://schemas.microsoft.com/office/drawing/2014/main" id="{99CA822F-65E1-3EEF-A971-2876FE4E6F6C}"/>
                    </a:ext>
                  </a:extLst>
                </p:cNvPr>
                <p:cNvPicPr/>
                <p:nvPr/>
              </p:nvPicPr>
              <p:blipFill>
                <a:blip r:embed="rId63"/>
                <a:stretch>
                  <a:fillRect/>
                </a:stretch>
              </p:blipFill>
              <p:spPr>
                <a:xfrm>
                  <a:off x="5418713" y="2887440"/>
                  <a:ext cx="135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81AF2205-3E40-2A79-2AA6-1A8304C3F123}"/>
                    </a:ext>
                  </a:extLst>
                </p14:cNvPr>
                <p14:cNvContentPartPr/>
                <p14:nvPr/>
              </p14:nvContentPartPr>
              <p14:xfrm>
                <a:off x="5470913" y="2864760"/>
                <a:ext cx="80640" cy="6120"/>
              </p14:xfrm>
            </p:contentPart>
          </mc:Choice>
          <mc:Fallback xmlns="">
            <p:pic>
              <p:nvPicPr>
                <p:cNvPr id="50" name="Ink 49">
                  <a:extLst>
                    <a:ext uri="{FF2B5EF4-FFF2-40B4-BE49-F238E27FC236}">
                      <a16:creationId xmlns:a16="http://schemas.microsoft.com/office/drawing/2014/main" id="{81AF2205-3E40-2A79-2AA6-1A8304C3F123}"/>
                    </a:ext>
                  </a:extLst>
                </p:cNvPr>
                <p:cNvPicPr/>
                <p:nvPr/>
              </p:nvPicPr>
              <p:blipFill>
                <a:blip r:embed="rId65"/>
                <a:stretch>
                  <a:fillRect/>
                </a:stretch>
              </p:blipFill>
              <p:spPr>
                <a:xfrm>
                  <a:off x="5461913" y="2855760"/>
                  <a:ext cx="98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8E90B808-6112-1996-CE4F-E6F968864D85}"/>
                    </a:ext>
                  </a:extLst>
                </p14:cNvPr>
                <p14:cNvContentPartPr/>
                <p14:nvPr/>
              </p14:nvContentPartPr>
              <p14:xfrm>
                <a:off x="5402513" y="2844240"/>
                <a:ext cx="42480" cy="18720"/>
              </p14:xfrm>
            </p:contentPart>
          </mc:Choice>
          <mc:Fallback xmlns="">
            <p:pic>
              <p:nvPicPr>
                <p:cNvPr id="51" name="Ink 50">
                  <a:extLst>
                    <a:ext uri="{FF2B5EF4-FFF2-40B4-BE49-F238E27FC236}">
                      <a16:creationId xmlns:a16="http://schemas.microsoft.com/office/drawing/2014/main" id="{8E90B808-6112-1996-CE4F-E6F968864D85}"/>
                    </a:ext>
                  </a:extLst>
                </p:cNvPr>
                <p:cNvPicPr/>
                <p:nvPr/>
              </p:nvPicPr>
              <p:blipFill>
                <a:blip r:embed="rId67"/>
                <a:stretch>
                  <a:fillRect/>
                </a:stretch>
              </p:blipFill>
              <p:spPr>
                <a:xfrm>
                  <a:off x="5393513" y="2835240"/>
                  <a:ext cx="60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15D31425-964C-F678-E333-1CEB05DAA66B}"/>
                    </a:ext>
                  </a:extLst>
                </p14:cNvPr>
                <p14:cNvContentPartPr/>
                <p14:nvPr/>
              </p14:nvContentPartPr>
              <p14:xfrm>
                <a:off x="5457953" y="2743800"/>
                <a:ext cx="107640" cy="69120"/>
              </p14:xfrm>
            </p:contentPart>
          </mc:Choice>
          <mc:Fallback xmlns="">
            <p:pic>
              <p:nvPicPr>
                <p:cNvPr id="52" name="Ink 51">
                  <a:extLst>
                    <a:ext uri="{FF2B5EF4-FFF2-40B4-BE49-F238E27FC236}">
                      <a16:creationId xmlns:a16="http://schemas.microsoft.com/office/drawing/2014/main" id="{15D31425-964C-F678-E333-1CEB05DAA66B}"/>
                    </a:ext>
                  </a:extLst>
                </p:cNvPr>
                <p:cNvPicPr/>
                <p:nvPr/>
              </p:nvPicPr>
              <p:blipFill>
                <a:blip r:embed="rId69"/>
                <a:stretch>
                  <a:fillRect/>
                </a:stretch>
              </p:blipFill>
              <p:spPr>
                <a:xfrm>
                  <a:off x="5449313" y="2734800"/>
                  <a:ext cx="1252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10C0B16C-DD96-9A4C-935E-B41E3C0ED88C}"/>
                    </a:ext>
                  </a:extLst>
                </p14:cNvPr>
                <p14:cNvContentPartPr/>
                <p14:nvPr/>
              </p14:nvContentPartPr>
              <p14:xfrm>
                <a:off x="5506913" y="2683320"/>
                <a:ext cx="63000" cy="39960"/>
              </p14:xfrm>
            </p:contentPart>
          </mc:Choice>
          <mc:Fallback xmlns="">
            <p:pic>
              <p:nvPicPr>
                <p:cNvPr id="53" name="Ink 52">
                  <a:extLst>
                    <a:ext uri="{FF2B5EF4-FFF2-40B4-BE49-F238E27FC236}">
                      <a16:creationId xmlns:a16="http://schemas.microsoft.com/office/drawing/2014/main" id="{10C0B16C-DD96-9A4C-935E-B41E3C0ED88C}"/>
                    </a:ext>
                  </a:extLst>
                </p:cNvPr>
                <p:cNvPicPr/>
                <p:nvPr/>
              </p:nvPicPr>
              <p:blipFill>
                <a:blip r:embed="rId71"/>
                <a:stretch>
                  <a:fillRect/>
                </a:stretch>
              </p:blipFill>
              <p:spPr>
                <a:xfrm>
                  <a:off x="5498273" y="2674320"/>
                  <a:ext cx="806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5B9DB4F3-D342-8001-D012-E4B6C9D59585}"/>
                    </a:ext>
                  </a:extLst>
                </p14:cNvPr>
                <p14:cNvContentPartPr/>
                <p14:nvPr/>
              </p14:nvContentPartPr>
              <p14:xfrm>
                <a:off x="5486753" y="2568480"/>
                <a:ext cx="90720" cy="81000"/>
              </p14:xfrm>
            </p:contentPart>
          </mc:Choice>
          <mc:Fallback xmlns="">
            <p:pic>
              <p:nvPicPr>
                <p:cNvPr id="54" name="Ink 53">
                  <a:extLst>
                    <a:ext uri="{FF2B5EF4-FFF2-40B4-BE49-F238E27FC236}">
                      <a16:creationId xmlns:a16="http://schemas.microsoft.com/office/drawing/2014/main" id="{5B9DB4F3-D342-8001-D012-E4B6C9D59585}"/>
                    </a:ext>
                  </a:extLst>
                </p:cNvPr>
                <p:cNvPicPr/>
                <p:nvPr/>
              </p:nvPicPr>
              <p:blipFill>
                <a:blip r:embed="rId73"/>
                <a:stretch>
                  <a:fillRect/>
                </a:stretch>
              </p:blipFill>
              <p:spPr>
                <a:xfrm>
                  <a:off x="5478113" y="2559480"/>
                  <a:ext cx="1083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Ink 55">
                  <a:extLst>
                    <a:ext uri="{FF2B5EF4-FFF2-40B4-BE49-F238E27FC236}">
                      <a16:creationId xmlns:a16="http://schemas.microsoft.com/office/drawing/2014/main" id="{E97CE334-F6D0-D207-8E6F-D3EF4746F9C6}"/>
                    </a:ext>
                  </a:extLst>
                </p14:cNvPr>
                <p14:cNvContentPartPr/>
                <p14:nvPr/>
              </p14:nvContentPartPr>
              <p14:xfrm>
                <a:off x="3151793" y="3561360"/>
                <a:ext cx="66960" cy="90720"/>
              </p14:xfrm>
            </p:contentPart>
          </mc:Choice>
          <mc:Fallback xmlns="">
            <p:pic>
              <p:nvPicPr>
                <p:cNvPr id="56" name="Ink 55">
                  <a:extLst>
                    <a:ext uri="{FF2B5EF4-FFF2-40B4-BE49-F238E27FC236}">
                      <a16:creationId xmlns:a16="http://schemas.microsoft.com/office/drawing/2014/main" id="{E97CE334-F6D0-D207-8E6F-D3EF4746F9C6}"/>
                    </a:ext>
                  </a:extLst>
                </p:cNvPr>
                <p:cNvPicPr/>
                <p:nvPr/>
              </p:nvPicPr>
              <p:blipFill>
                <a:blip r:embed="rId75"/>
                <a:stretch>
                  <a:fillRect/>
                </a:stretch>
              </p:blipFill>
              <p:spPr>
                <a:xfrm>
                  <a:off x="3142793" y="3552720"/>
                  <a:ext cx="84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03A17AEC-D705-D483-BF90-3443BBD59525}"/>
                    </a:ext>
                  </a:extLst>
                </p14:cNvPr>
                <p14:cNvContentPartPr/>
                <p14:nvPr/>
              </p14:nvContentPartPr>
              <p14:xfrm>
                <a:off x="3172313" y="3576840"/>
                <a:ext cx="2674440" cy="106560"/>
              </p14:xfrm>
            </p:contentPart>
          </mc:Choice>
          <mc:Fallback xmlns="">
            <p:pic>
              <p:nvPicPr>
                <p:cNvPr id="57" name="Ink 56">
                  <a:extLst>
                    <a:ext uri="{FF2B5EF4-FFF2-40B4-BE49-F238E27FC236}">
                      <a16:creationId xmlns:a16="http://schemas.microsoft.com/office/drawing/2014/main" id="{03A17AEC-D705-D483-BF90-3443BBD59525}"/>
                    </a:ext>
                  </a:extLst>
                </p:cNvPr>
                <p:cNvPicPr/>
                <p:nvPr/>
              </p:nvPicPr>
              <p:blipFill>
                <a:blip r:embed="rId77"/>
                <a:stretch>
                  <a:fillRect/>
                </a:stretch>
              </p:blipFill>
              <p:spPr>
                <a:xfrm>
                  <a:off x="3163313" y="3568200"/>
                  <a:ext cx="26920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BA2146A4-CD47-BF2B-20BC-F49DB22108F6}"/>
                    </a:ext>
                  </a:extLst>
                </p14:cNvPr>
                <p14:cNvContentPartPr/>
                <p14:nvPr/>
              </p14:nvContentPartPr>
              <p14:xfrm>
                <a:off x="3645353" y="3420240"/>
                <a:ext cx="65520" cy="90720"/>
              </p14:xfrm>
            </p:contentPart>
          </mc:Choice>
          <mc:Fallback xmlns="">
            <p:pic>
              <p:nvPicPr>
                <p:cNvPr id="58" name="Ink 57">
                  <a:extLst>
                    <a:ext uri="{FF2B5EF4-FFF2-40B4-BE49-F238E27FC236}">
                      <a16:creationId xmlns:a16="http://schemas.microsoft.com/office/drawing/2014/main" id="{BA2146A4-CD47-BF2B-20BC-F49DB22108F6}"/>
                    </a:ext>
                  </a:extLst>
                </p:cNvPr>
                <p:cNvPicPr/>
                <p:nvPr/>
              </p:nvPicPr>
              <p:blipFill>
                <a:blip r:embed="rId79"/>
                <a:stretch>
                  <a:fillRect/>
                </a:stretch>
              </p:blipFill>
              <p:spPr>
                <a:xfrm>
                  <a:off x="3636353" y="3411240"/>
                  <a:ext cx="83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98760C15-4539-CA1B-4928-8BE350F305AE}"/>
                    </a:ext>
                  </a:extLst>
                </p14:cNvPr>
                <p14:cNvContentPartPr/>
                <p14:nvPr/>
              </p14:nvContentPartPr>
              <p14:xfrm>
                <a:off x="3652553" y="3447960"/>
                <a:ext cx="205200" cy="59400"/>
              </p14:xfrm>
            </p:contentPart>
          </mc:Choice>
          <mc:Fallback xmlns="">
            <p:pic>
              <p:nvPicPr>
                <p:cNvPr id="59" name="Ink 58">
                  <a:extLst>
                    <a:ext uri="{FF2B5EF4-FFF2-40B4-BE49-F238E27FC236}">
                      <a16:creationId xmlns:a16="http://schemas.microsoft.com/office/drawing/2014/main" id="{98760C15-4539-CA1B-4928-8BE350F305AE}"/>
                    </a:ext>
                  </a:extLst>
                </p:cNvPr>
                <p:cNvPicPr/>
                <p:nvPr/>
              </p:nvPicPr>
              <p:blipFill>
                <a:blip r:embed="rId81"/>
                <a:stretch>
                  <a:fillRect/>
                </a:stretch>
              </p:blipFill>
              <p:spPr>
                <a:xfrm>
                  <a:off x="3643913" y="3438960"/>
                  <a:ext cx="2228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92417271-B4D9-A498-7E2B-FA9ED25CCF56}"/>
                    </a:ext>
                  </a:extLst>
                </p14:cNvPr>
                <p14:cNvContentPartPr/>
                <p14:nvPr/>
              </p14:nvContentPartPr>
              <p14:xfrm>
                <a:off x="3855953" y="3438960"/>
                <a:ext cx="149040" cy="74160"/>
              </p14:xfrm>
            </p:contentPart>
          </mc:Choice>
          <mc:Fallback xmlns="">
            <p:pic>
              <p:nvPicPr>
                <p:cNvPr id="60" name="Ink 59">
                  <a:extLst>
                    <a:ext uri="{FF2B5EF4-FFF2-40B4-BE49-F238E27FC236}">
                      <a16:creationId xmlns:a16="http://schemas.microsoft.com/office/drawing/2014/main" id="{92417271-B4D9-A498-7E2B-FA9ED25CCF56}"/>
                    </a:ext>
                  </a:extLst>
                </p:cNvPr>
                <p:cNvPicPr/>
                <p:nvPr/>
              </p:nvPicPr>
              <p:blipFill>
                <a:blip r:embed="rId83"/>
                <a:stretch>
                  <a:fillRect/>
                </a:stretch>
              </p:blipFill>
              <p:spPr>
                <a:xfrm>
                  <a:off x="3847313" y="3429960"/>
                  <a:ext cx="166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BA613F2A-3332-0E71-BD9E-F54D265429F7}"/>
                    </a:ext>
                  </a:extLst>
                </p14:cNvPr>
                <p14:cNvContentPartPr/>
                <p14:nvPr/>
              </p14:nvContentPartPr>
              <p14:xfrm>
                <a:off x="4026593" y="3428520"/>
                <a:ext cx="20160" cy="69840"/>
              </p14:xfrm>
            </p:contentPart>
          </mc:Choice>
          <mc:Fallback xmlns="">
            <p:pic>
              <p:nvPicPr>
                <p:cNvPr id="61" name="Ink 60">
                  <a:extLst>
                    <a:ext uri="{FF2B5EF4-FFF2-40B4-BE49-F238E27FC236}">
                      <a16:creationId xmlns:a16="http://schemas.microsoft.com/office/drawing/2014/main" id="{BA613F2A-3332-0E71-BD9E-F54D265429F7}"/>
                    </a:ext>
                  </a:extLst>
                </p:cNvPr>
                <p:cNvPicPr/>
                <p:nvPr/>
              </p:nvPicPr>
              <p:blipFill>
                <a:blip r:embed="rId85"/>
                <a:stretch>
                  <a:fillRect/>
                </a:stretch>
              </p:blipFill>
              <p:spPr>
                <a:xfrm>
                  <a:off x="4017953" y="3419520"/>
                  <a:ext cx="37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12800254-47F3-7E64-A13D-D3988BBBFB87}"/>
                    </a:ext>
                  </a:extLst>
                </p14:cNvPr>
                <p14:cNvContentPartPr/>
                <p14:nvPr/>
              </p14:nvContentPartPr>
              <p14:xfrm>
                <a:off x="4029473" y="3358320"/>
                <a:ext cx="9720" cy="48240"/>
              </p14:xfrm>
            </p:contentPart>
          </mc:Choice>
          <mc:Fallback xmlns="">
            <p:pic>
              <p:nvPicPr>
                <p:cNvPr id="62" name="Ink 61">
                  <a:extLst>
                    <a:ext uri="{FF2B5EF4-FFF2-40B4-BE49-F238E27FC236}">
                      <a16:creationId xmlns:a16="http://schemas.microsoft.com/office/drawing/2014/main" id="{12800254-47F3-7E64-A13D-D3988BBBFB87}"/>
                    </a:ext>
                  </a:extLst>
                </p:cNvPr>
                <p:cNvPicPr/>
                <p:nvPr/>
              </p:nvPicPr>
              <p:blipFill>
                <a:blip r:embed="rId87"/>
                <a:stretch>
                  <a:fillRect/>
                </a:stretch>
              </p:blipFill>
              <p:spPr>
                <a:xfrm>
                  <a:off x="4020833" y="3349680"/>
                  <a:ext cx="27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D6F84F94-79F7-9291-B73D-8C933591C273}"/>
                    </a:ext>
                  </a:extLst>
                </p14:cNvPr>
                <p14:cNvContentPartPr/>
                <p14:nvPr/>
              </p14:nvContentPartPr>
              <p14:xfrm>
                <a:off x="4169153" y="3426720"/>
                <a:ext cx="145440" cy="77760"/>
              </p14:xfrm>
            </p:contentPart>
          </mc:Choice>
          <mc:Fallback xmlns="">
            <p:pic>
              <p:nvPicPr>
                <p:cNvPr id="63" name="Ink 62">
                  <a:extLst>
                    <a:ext uri="{FF2B5EF4-FFF2-40B4-BE49-F238E27FC236}">
                      <a16:creationId xmlns:a16="http://schemas.microsoft.com/office/drawing/2014/main" id="{D6F84F94-79F7-9291-B73D-8C933591C273}"/>
                    </a:ext>
                  </a:extLst>
                </p:cNvPr>
                <p:cNvPicPr/>
                <p:nvPr/>
              </p:nvPicPr>
              <p:blipFill>
                <a:blip r:embed="rId89"/>
                <a:stretch>
                  <a:fillRect/>
                </a:stretch>
              </p:blipFill>
              <p:spPr>
                <a:xfrm>
                  <a:off x="4160153" y="3417720"/>
                  <a:ext cx="1630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B14263F5-8DE3-083D-8B6E-0993D2D802AF}"/>
                    </a:ext>
                  </a:extLst>
                </p14:cNvPr>
                <p14:cNvContentPartPr/>
                <p14:nvPr/>
              </p14:nvContentPartPr>
              <p14:xfrm>
                <a:off x="4339793" y="3435000"/>
                <a:ext cx="81720" cy="69840"/>
              </p14:xfrm>
            </p:contentPart>
          </mc:Choice>
          <mc:Fallback xmlns="">
            <p:pic>
              <p:nvPicPr>
                <p:cNvPr id="64" name="Ink 63">
                  <a:extLst>
                    <a:ext uri="{FF2B5EF4-FFF2-40B4-BE49-F238E27FC236}">
                      <a16:creationId xmlns:a16="http://schemas.microsoft.com/office/drawing/2014/main" id="{B14263F5-8DE3-083D-8B6E-0993D2D802AF}"/>
                    </a:ext>
                  </a:extLst>
                </p:cNvPr>
                <p:cNvPicPr/>
                <p:nvPr/>
              </p:nvPicPr>
              <p:blipFill>
                <a:blip r:embed="rId91"/>
                <a:stretch>
                  <a:fillRect/>
                </a:stretch>
              </p:blipFill>
              <p:spPr>
                <a:xfrm>
                  <a:off x="4330793" y="3426000"/>
                  <a:ext cx="993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030CD8FF-8C31-AE0E-3434-7646B281477F}"/>
                    </a:ext>
                  </a:extLst>
                </p14:cNvPr>
                <p14:cNvContentPartPr/>
                <p14:nvPr/>
              </p14:nvContentPartPr>
              <p14:xfrm>
                <a:off x="4451753" y="3353640"/>
                <a:ext cx="66960" cy="217440"/>
              </p14:xfrm>
            </p:contentPart>
          </mc:Choice>
          <mc:Fallback xmlns="">
            <p:pic>
              <p:nvPicPr>
                <p:cNvPr id="65" name="Ink 64">
                  <a:extLst>
                    <a:ext uri="{FF2B5EF4-FFF2-40B4-BE49-F238E27FC236}">
                      <a16:creationId xmlns:a16="http://schemas.microsoft.com/office/drawing/2014/main" id="{030CD8FF-8C31-AE0E-3434-7646B281477F}"/>
                    </a:ext>
                  </a:extLst>
                </p:cNvPr>
                <p:cNvPicPr/>
                <p:nvPr/>
              </p:nvPicPr>
              <p:blipFill>
                <a:blip r:embed="rId93"/>
                <a:stretch>
                  <a:fillRect/>
                </a:stretch>
              </p:blipFill>
              <p:spPr>
                <a:xfrm>
                  <a:off x="4443113" y="3345000"/>
                  <a:ext cx="846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B61F373B-B2F8-9B11-15AA-9FF1D241A35F}"/>
                    </a:ext>
                  </a:extLst>
                </p14:cNvPr>
                <p14:cNvContentPartPr/>
                <p14:nvPr/>
              </p14:nvContentPartPr>
              <p14:xfrm>
                <a:off x="4547873" y="3424560"/>
                <a:ext cx="71640" cy="110520"/>
              </p14:xfrm>
            </p:contentPart>
          </mc:Choice>
          <mc:Fallback xmlns="">
            <p:pic>
              <p:nvPicPr>
                <p:cNvPr id="66" name="Ink 65">
                  <a:extLst>
                    <a:ext uri="{FF2B5EF4-FFF2-40B4-BE49-F238E27FC236}">
                      <a16:creationId xmlns:a16="http://schemas.microsoft.com/office/drawing/2014/main" id="{B61F373B-B2F8-9B11-15AA-9FF1D241A35F}"/>
                    </a:ext>
                  </a:extLst>
                </p:cNvPr>
                <p:cNvPicPr/>
                <p:nvPr/>
              </p:nvPicPr>
              <p:blipFill>
                <a:blip r:embed="rId95"/>
                <a:stretch>
                  <a:fillRect/>
                </a:stretch>
              </p:blipFill>
              <p:spPr>
                <a:xfrm>
                  <a:off x="4538873" y="3415920"/>
                  <a:ext cx="89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Ink 66">
                  <a:extLst>
                    <a:ext uri="{FF2B5EF4-FFF2-40B4-BE49-F238E27FC236}">
                      <a16:creationId xmlns:a16="http://schemas.microsoft.com/office/drawing/2014/main" id="{A1E6AB17-18A1-DEC3-DE4B-F98048135F95}"/>
                    </a:ext>
                  </a:extLst>
                </p14:cNvPr>
                <p14:cNvContentPartPr/>
                <p14:nvPr/>
              </p14:nvContentPartPr>
              <p14:xfrm>
                <a:off x="4653713" y="3440040"/>
                <a:ext cx="94320" cy="86760"/>
              </p14:xfrm>
            </p:contentPart>
          </mc:Choice>
          <mc:Fallback xmlns="">
            <p:pic>
              <p:nvPicPr>
                <p:cNvPr id="67" name="Ink 66">
                  <a:extLst>
                    <a:ext uri="{FF2B5EF4-FFF2-40B4-BE49-F238E27FC236}">
                      <a16:creationId xmlns:a16="http://schemas.microsoft.com/office/drawing/2014/main" id="{A1E6AB17-18A1-DEC3-DE4B-F98048135F95}"/>
                    </a:ext>
                  </a:extLst>
                </p:cNvPr>
                <p:cNvPicPr/>
                <p:nvPr/>
              </p:nvPicPr>
              <p:blipFill>
                <a:blip r:embed="rId97"/>
                <a:stretch>
                  <a:fillRect/>
                </a:stretch>
              </p:blipFill>
              <p:spPr>
                <a:xfrm>
                  <a:off x="4645073" y="3431400"/>
                  <a:ext cx="111960" cy="104400"/>
                </a:xfrm>
                <a:prstGeom prst="rect">
                  <a:avLst/>
                </a:prstGeom>
              </p:spPr>
            </p:pic>
          </mc:Fallback>
        </mc:AlternateContent>
      </p:grpSp>
      <p:grpSp>
        <p:nvGrpSpPr>
          <p:cNvPr id="74" name="Group 73">
            <a:extLst>
              <a:ext uri="{FF2B5EF4-FFF2-40B4-BE49-F238E27FC236}">
                <a16:creationId xmlns:a16="http://schemas.microsoft.com/office/drawing/2014/main" id="{F1796612-67F2-E127-1FE4-0D7781C85361}"/>
              </a:ext>
            </a:extLst>
          </p:cNvPr>
          <p:cNvGrpSpPr/>
          <p:nvPr/>
        </p:nvGrpSpPr>
        <p:grpSpPr>
          <a:xfrm>
            <a:off x="7736393" y="3492240"/>
            <a:ext cx="1117800" cy="377280"/>
            <a:chOff x="7736393" y="3492240"/>
            <a:chExt cx="1117800" cy="377280"/>
          </a:xfrm>
        </p:grpSpPr>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73D00529-3225-71E1-E7D7-AB5A79622DBB}"/>
                    </a:ext>
                  </a:extLst>
                </p14:cNvPr>
                <p14:cNvContentPartPr/>
                <p14:nvPr/>
              </p14:nvContentPartPr>
              <p14:xfrm>
                <a:off x="7882193" y="3683040"/>
                <a:ext cx="2520" cy="17280"/>
              </p14:xfrm>
            </p:contentPart>
          </mc:Choice>
          <mc:Fallback xmlns="">
            <p:pic>
              <p:nvPicPr>
                <p:cNvPr id="69" name="Ink 68">
                  <a:extLst>
                    <a:ext uri="{FF2B5EF4-FFF2-40B4-BE49-F238E27FC236}">
                      <a16:creationId xmlns:a16="http://schemas.microsoft.com/office/drawing/2014/main" id="{73D00529-3225-71E1-E7D7-AB5A79622DBB}"/>
                    </a:ext>
                  </a:extLst>
                </p:cNvPr>
                <p:cNvPicPr/>
                <p:nvPr/>
              </p:nvPicPr>
              <p:blipFill>
                <a:blip r:embed="rId99"/>
                <a:stretch>
                  <a:fillRect/>
                </a:stretch>
              </p:blipFill>
              <p:spPr>
                <a:xfrm>
                  <a:off x="7873193" y="3674040"/>
                  <a:ext cx="20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DC9E73A3-0F2B-AF64-FB5D-361ADBB91EDA}"/>
                    </a:ext>
                  </a:extLst>
                </p14:cNvPr>
                <p14:cNvContentPartPr/>
                <p14:nvPr/>
              </p14:nvContentPartPr>
              <p14:xfrm>
                <a:off x="7736393" y="3624720"/>
                <a:ext cx="242280" cy="244800"/>
              </p14:xfrm>
            </p:contentPart>
          </mc:Choice>
          <mc:Fallback xmlns="">
            <p:pic>
              <p:nvPicPr>
                <p:cNvPr id="70" name="Ink 69">
                  <a:extLst>
                    <a:ext uri="{FF2B5EF4-FFF2-40B4-BE49-F238E27FC236}">
                      <a16:creationId xmlns:a16="http://schemas.microsoft.com/office/drawing/2014/main" id="{DC9E73A3-0F2B-AF64-FB5D-361ADBB91EDA}"/>
                    </a:ext>
                  </a:extLst>
                </p:cNvPr>
                <p:cNvPicPr/>
                <p:nvPr/>
              </p:nvPicPr>
              <p:blipFill>
                <a:blip r:embed="rId101"/>
                <a:stretch>
                  <a:fillRect/>
                </a:stretch>
              </p:blipFill>
              <p:spPr>
                <a:xfrm>
                  <a:off x="7727393" y="3615720"/>
                  <a:ext cx="2599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D118D48E-6FCA-5ABC-7AD8-7984B8CE8B9E}"/>
                    </a:ext>
                  </a:extLst>
                </p14:cNvPr>
                <p14:cNvContentPartPr/>
                <p14:nvPr/>
              </p14:nvContentPartPr>
              <p14:xfrm>
                <a:off x="7752953" y="3653880"/>
                <a:ext cx="200880" cy="211320"/>
              </p14:xfrm>
            </p:contentPart>
          </mc:Choice>
          <mc:Fallback xmlns="">
            <p:pic>
              <p:nvPicPr>
                <p:cNvPr id="71" name="Ink 70">
                  <a:extLst>
                    <a:ext uri="{FF2B5EF4-FFF2-40B4-BE49-F238E27FC236}">
                      <a16:creationId xmlns:a16="http://schemas.microsoft.com/office/drawing/2014/main" id="{D118D48E-6FCA-5ABC-7AD8-7984B8CE8B9E}"/>
                    </a:ext>
                  </a:extLst>
                </p:cNvPr>
                <p:cNvPicPr/>
                <p:nvPr/>
              </p:nvPicPr>
              <p:blipFill>
                <a:blip r:embed="rId103"/>
                <a:stretch>
                  <a:fillRect/>
                </a:stretch>
              </p:blipFill>
              <p:spPr>
                <a:xfrm>
                  <a:off x="7744313" y="3644880"/>
                  <a:ext cx="2185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DCFA38A4-4BD2-0291-FA42-3EBD424FB46C}"/>
                    </a:ext>
                  </a:extLst>
                </p14:cNvPr>
                <p14:cNvContentPartPr/>
                <p14:nvPr/>
              </p14:nvContentPartPr>
              <p14:xfrm>
                <a:off x="7843313" y="3492240"/>
                <a:ext cx="1010880" cy="241920"/>
              </p14:xfrm>
            </p:contentPart>
          </mc:Choice>
          <mc:Fallback xmlns="">
            <p:pic>
              <p:nvPicPr>
                <p:cNvPr id="72" name="Ink 71">
                  <a:extLst>
                    <a:ext uri="{FF2B5EF4-FFF2-40B4-BE49-F238E27FC236}">
                      <a16:creationId xmlns:a16="http://schemas.microsoft.com/office/drawing/2014/main" id="{DCFA38A4-4BD2-0291-FA42-3EBD424FB46C}"/>
                    </a:ext>
                  </a:extLst>
                </p:cNvPr>
                <p:cNvPicPr/>
                <p:nvPr/>
              </p:nvPicPr>
              <p:blipFill>
                <a:blip r:embed="rId105"/>
                <a:stretch>
                  <a:fillRect/>
                </a:stretch>
              </p:blipFill>
              <p:spPr>
                <a:xfrm>
                  <a:off x="7834673" y="3483600"/>
                  <a:ext cx="1028520" cy="259560"/>
                </a:xfrm>
                <a:prstGeom prst="rect">
                  <a:avLst/>
                </a:prstGeom>
              </p:spPr>
            </p:pic>
          </mc:Fallback>
        </mc:AlternateContent>
      </p:grpSp>
      <p:grpSp>
        <p:nvGrpSpPr>
          <p:cNvPr id="99" name="Group 98">
            <a:extLst>
              <a:ext uri="{FF2B5EF4-FFF2-40B4-BE49-F238E27FC236}">
                <a16:creationId xmlns:a16="http://schemas.microsoft.com/office/drawing/2014/main" id="{B74406E0-7183-50FE-B54B-8FD2EDAFD573}"/>
              </a:ext>
            </a:extLst>
          </p:cNvPr>
          <p:cNvGrpSpPr/>
          <p:nvPr/>
        </p:nvGrpSpPr>
        <p:grpSpPr>
          <a:xfrm>
            <a:off x="8673473" y="3222240"/>
            <a:ext cx="1635480" cy="1179720"/>
            <a:chOff x="8673473" y="3222240"/>
            <a:chExt cx="1635480" cy="1179720"/>
          </a:xfrm>
        </p:grpSpPr>
        <mc:AlternateContent xmlns:mc="http://schemas.openxmlformats.org/markup-compatibility/2006" xmlns:p14="http://schemas.microsoft.com/office/powerpoint/2010/main">
          <mc:Choice Requires="p14">
            <p:contentPart p14:bwMode="auto" r:id="rId106">
              <p14:nvContentPartPr>
                <p14:cNvPr id="75" name="Ink 74">
                  <a:extLst>
                    <a:ext uri="{FF2B5EF4-FFF2-40B4-BE49-F238E27FC236}">
                      <a16:creationId xmlns:a16="http://schemas.microsoft.com/office/drawing/2014/main" id="{ADB39E21-8567-5138-77EB-D6924B9DCB4E}"/>
                    </a:ext>
                  </a:extLst>
                </p14:cNvPr>
                <p14:cNvContentPartPr/>
                <p14:nvPr/>
              </p14:nvContentPartPr>
              <p14:xfrm>
                <a:off x="8922593" y="3222240"/>
                <a:ext cx="165600" cy="464040"/>
              </p14:xfrm>
            </p:contentPart>
          </mc:Choice>
          <mc:Fallback xmlns="">
            <p:pic>
              <p:nvPicPr>
                <p:cNvPr id="75" name="Ink 74">
                  <a:extLst>
                    <a:ext uri="{FF2B5EF4-FFF2-40B4-BE49-F238E27FC236}">
                      <a16:creationId xmlns:a16="http://schemas.microsoft.com/office/drawing/2014/main" id="{ADB39E21-8567-5138-77EB-D6924B9DCB4E}"/>
                    </a:ext>
                  </a:extLst>
                </p:cNvPr>
                <p:cNvPicPr/>
                <p:nvPr/>
              </p:nvPicPr>
              <p:blipFill>
                <a:blip r:embed="rId107"/>
                <a:stretch>
                  <a:fillRect/>
                </a:stretch>
              </p:blipFill>
              <p:spPr>
                <a:xfrm>
                  <a:off x="8913593" y="3213240"/>
                  <a:ext cx="18324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6" name="Ink 75">
                  <a:extLst>
                    <a:ext uri="{FF2B5EF4-FFF2-40B4-BE49-F238E27FC236}">
                      <a16:creationId xmlns:a16="http://schemas.microsoft.com/office/drawing/2014/main" id="{191B3133-B941-D7A5-55A2-68B4D959E010}"/>
                    </a:ext>
                  </a:extLst>
                </p14:cNvPr>
                <p14:cNvContentPartPr/>
                <p14:nvPr/>
              </p14:nvContentPartPr>
              <p14:xfrm>
                <a:off x="8886953" y="3485400"/>
                <a:ext cx="141840" cy="16920"/>
              </p14:xfrm>
            </p:contentPart>
          </mc:Choice>
          <mc:Fallback xmlns="">
            <p:pic>
              <p:nvPicPr>
                <p:cNvPr id="76" name="Ink 75">
                  <a:extLst>
                    <a:ext uri="{FF2B5EF4-FFF2-40B4-BE49-F238E27FC236}">
                      <a16:creationId xmlns:a16="http://schemas.microsoft.com/office/drawing/2014/main" id="{191B3133-B941-D7A5-55A2-68B4D959E010}"/>
                    </a:ext>
                  </a:extLst>
                </p:cNvPr>
                <p:cNvPicPr/>
                <p:nvPr/>
              </p:nvPicPr>
              <p:blipFill>
                <a:blip r:embed="rId109"/>
                <a:stretch>
                  <a:fillRect/>
                </a:stretch>
              </p:blipFill>
              <p:spPr>
                <a:xfrm>
                  <a:off x="8878313" y="3476760"/>
                  <a:ext cx="159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Ink 76">
                  <a:extLst>
                    <a:ext uri="{FF2B5EF4-FFF2-40B4-BE49-F238E27FC236}">
                      <a16:creationId xmlns:a16="http://schemas.microsoft.com/office/drawing/2014/main" id="{2D57A777-C50A-9EEA-CC45-F0C1071D3A6C}"/>
                    </a:ext>
                  </a:extLst>
                </p14:cNvPr>
                <p14:cNvContentPartPr/>
                <p14:nvPr/>
              </p14:nvContentPartPr>
              <p14:xfrm>
                <a:off x="9017633" y="3485040"/>
                <a:ext cx="102240" cy="110880"/>
              </p14:xfrm>
            </p:contentPart>
          </mc:Choice>
          <mc:Fallback xmlns="">
            <p:pic>
              <p:nvPicPr>
                <p:cNvPr id="77" name="Ink 76">
                  <a:extLst>
                    <a:ext uri="{FF2B5EF4-FFF2-40B4-BE49-F238E27FC236}">
                      <a16:creationId xmlns:a16="http://schemas.microsoft.com/office/drawing/2014/main" id="{2D57A777-C50A-9EEA-CC45-F0C1071D3A6C}"/>
                    </a:ext>
                  </a:extLst>
                </p:cNvPr>
                <p:cNvPicPr/>
                <p:nvPr/>
              </p:nvPicPr>
              <p:blipFill>
                <a:blip r:embed="rId111"/>
                <a:stretch>
                  <a:fillRect/>
                </a:stretch>
              </p:blipFill>
              <p:spPr>
                <a:xfrm>
                  <a:off x="9008633" y="3476040"/>
                  <a:ext cx="119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B9ABC430-B359-931C-2D1C-61DD080CD161}"/>
                    </a:ext>
                  </a:extLst>
                </p14:cNvPr>
                <p14:cNvContentPartPr/>
                <p14:nvPr/>
              </p14:nvContentPartPr>
              <p14:xfrm>
                <a:off x="9169913" y="3505560"/>
                <a:ext cx="88920" cy="104400"/>
              </p14:xfrm>
            </p:contentPart>
          </mc:Choice>
          <mc:Fallback xmlns="">
            <p:pic>
              <p:nvPicPr>
                <p:cNvPr id="78" name="Ink 77">
                  <a:extLst>
                    <a:ext uri="{FF2B5EF4-FFF2-40B4-BE49-F238E27FC236}">
                      <a16:creationId xmlns:a16="http://schemas.microsoft.com/office/drawing/2014/main" id="{B9ABC430-B359-931C-2D1C-61DD080CD161}"/>
                    </a:ext>
                  </a:extLst>
                </p:cNvPr>
                <p:cNvPicPr/>
                <p:nvPr/>
              </p:nvPicPr>
              <p:blipFill>
                <a:blip r:embed="rId113"/>
                <a:stretch>
                  <a:fillRect/>
                </a:stretch>
              </p:blipFill>
              <p:spPr>
                <a:xfrm>
                  <a:off x="9161273" y="3496560"/>
                  <a:ext cx="106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0ACB89C2-8E6F-089B-F98E-ACF37EAF0292}"/>
                    </a:ext>
                  </a:extLst>
                </p14:cNvPr>
                <p14:cNvContentPartPr/>
                <p14:nvPr/>
              </p14:nvContentPartPr>
              <p14:xfrm>
                <a:off x="9276113" y="3500520"/>
                <a:ext cx="113040" cy="156600"/>
              </p14:xfrm>
            </p:contentPart>
          </mc:Choice>
          <mc:Fallback xmlns="">
            <p:pic>
              <p:nvPicPr>
                <p:cNvPr id="79" name="Ink 78">
                  <a:extLst>
                    <a:ext uri="{FF2B5EF4-FFF2-40B4-BE49-F238E27FC236}">
                      <a16:creationId xmlns:a16="http://schemas.microsoft.com/office/drawing/2014/main" id="{0ACB89C2-8E6F-089B-F98E-ACF37EAF0292}"/>
                    </a:ext>
                  </a:extLst>
                </p:cNvPr>
                <p:cNvPicPr/>
                <p:nvPr/>
              </p:nvPicPr>
              <p:blipFill>
                <a:blip r:embed="rId115"/>
                <a:stretch>
                  <a:fillRect/>
                </a:stretch>
              </p:blipFill>
              <p:spPr>
                <a:xfrm>
                  <a:off x="9267473" y="3491520"/>
                  <a:ext cx="130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Ink 79">
                  <a:extLst>
                    <a:ext uri="{FF2B5EF4-FFF2-40B4-BE49-F238E27FC236}">
                      <a16:creationId xmlns:a16="http://schemas.microsoft.com/office/drawing/2014/main" id="{BF862931-59F4-39BD-E66A-0710E7E2F440}"/>
                    </a:ext>
                  </a:extLst>
                </p14:cNvPr>
                <p14:cNvContentPartPr/>
                <p14:nvPr/>
              </p14:nvContentPartPr>
              <p14:xfrm>
                <a:off x="9463313" y="3426360"/>
                <a:ext cx="26640" cy="223560"/>
              </p14:xfrm>
            </p:contentPart>
          </mc:Choice>
          <mc:Fallback xmlns="">
            <p:pic>
              <p:nvPicPr>
                <p:cNvPr id="80" name="Ink 79">
                  <a:extLst>
                    <a:ext uri="{FF2B5EF4-FFF2-40B4-BE49-F238E27FC236}">
                      <a16:creationId xmlns:a16="http://schemas.microsoft.com/office/drawing/2014/main" id="{BF862931-59F4-39BD-E66A-0710E7E2F440}"/>
                    </a:ext>
                  </a:extLst>
                </p:cNvPr>
                <p:cNvPicPr/>
                <p:nvPr/>
              </p:nvPicPr>
              <p:blipFill>
                <a:blip r:embed="rId117"/>
                <a:stretch>
                  <a:fillRect/>
                </a:stretch>
              </p:blipFill>
              <p:spPr>
                <a:xfrm>
                  <a:off x="9454673" y="3417720"/>
                  <a:ext cx="442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1" name="Ink 80">
                  <a:extLst>
                    <a:ext uri="{FF2B5EF4-FFF2-40B4-BE49-F238E27FC236}">
                      <a16:creationId xmlns:a16="http://schemas.microsoft.com/office/drawing/2014/main" id="{D70AE9C9-A22F-322A-E571-23BF8B904AEF}"/>
                    </a:ext>
                  </a:extLst>
                </p14:cNvPr>
                <p14:cNvContentPartPr/>
                <p14:nvPr/>
              </p14:nvContentPartPr>
              <p14:xfrm>
                <a:off x="9611273" y="3536880"/>
                <a:ext cx="124560" cy="268200"/>
              </p14:xfrm>
            </p:contentPart>
          </mc:Choice>
          <mc:Fallback xmlns="">
            <p:pic>
              <p:nvPicPr>
                <p:cNvPr id="81" name="Ink 80">
                  <a:extLst>
                    <a:ext uri="{FF2B5EF4-FFF2-40B4-BE49-F238E27FC236}">
                      <a16:creationId xmlns:a16="http://schemas.microsoft.com/office/drawing/2014/main" id="{D70AE9C9-A22F-322A-E571-23BF8B904AEF}"/>
                    </a:ext>
                  </a:extLst>
                </p:cNvPr>
                <p:cNvPicPr/>
                <p:nvPr/>
              </p:nvPicPr>
              <p:blipFill>
                <a:blip r:embed="rId119"/>
                <a:stretch>
                  <a:fillRect/>
                </a:stretch>
              </p:blipFill>
              <p:spPr>
                <a:xfrm>
                  <a:off x="9602273" y="3527880"/>
                  <a:ext cx="1422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68CDA1B4-C553-37B9-2A2F-C4DF865FEA63}"/>
                    </a:ext>
                  </a:extLst>
                </p14:cNvPr>
                <p14:cNvContentPartPr/>
                <p14:nvPr/>
              </p14:nvContentPartPr>
              <p14:xfrm>
                <a:off x="9795233" y="3544080"/>
                <a:ext cx="92520" cy="108720"/>
              </p14:xfrm>
            </p:contentPart>
          </mc:Choice>
          <mc:Fallback xmlns="">
            <p:pic>
              <p:nvPicPr>
                <p:cNvPr id="82" name="Ink 81">
                  <a:extLst>
                    <a:ext uri="{FF2B5EF4-FFF2-40B4-BE49-F238E27FC236}">
                      <a16:creationId xmlns:a16="http://schemas.microsoft.com/office/drawing/2014/main" id="{68CDA1B4-C553-37B9-2A2F-C4DF865FEA63}"/>
                    </a:ext>
                  </a:extLst>
                </p:cNvPr>
                <p:cNvPicPr/>
                <p:nvPr/>
              </p:nvPicPr>
              <p:blipFill>
                <a:blip r:embed="rId121"/>
                <a:stretch>
                  <a:fillRect/>
                </a:stretch>
              </p:blipFill>
              <p:spPr>
                <a:xfrm>
                  <a:off x="9786593" y="3535440"/>
                  <a:ext cx="1101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9BD7CC0C-B60D-5447-0803-87518FA3B21C}"/>
                    </a:ext>
                  </a:extLst>
                </p14:cNvPr>
                <p14:cNvContentPartPr/>
                <p14:nvPr/>
              </p14:nvContentPartPr>
              <p14:xfrm>
                <a:off x="9941033" y="3457680"/>
                <a:ext cx="57600" cy="238320"/>
              </p14:xfrm>
            </p:contentPart>
          </mc:Choice>
          <mc:Fallback xmlns="">
            <p:pic>
              <p:nvPicPr>
                <p:cNvPr id="83" name="Ink 82">
                  <a:extLst>
                    <a:ext uri="{FF2B5EF4-FFF2-40B4-BE49-F238E27FC236}">
                      <a16:creationId xmlns:a16="http://schemas.microsoft.com/office/drawing/2014/main" id="{9BD7CC0C-B60D-5447-0803-87518FA3B21C}"/>
                    </a:ext>
                  </a:extLst>
                </p:cNvPr>
                <p:cNvPicPr/>
                <p:nvPr/>
              </p:nvPicPr>
              <p:blipFill>
                <a:blip r:embed="rId123"/>
                <a:stretch>
                  <a:fillRect/>
                </a:stretch>
              </p:blipFill>
              <p:spPr>
                <a:xfrm>
                  <a:off x="9932033" y="3449040"/>
                  <a:ext cx="75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479CFF86-16B3-A554-36F4-8EA143073A4A}"/>
                    </a:ext>
                  </a:extLst>
                </p14:cNvPr>
                <p14:cNvContentPartPr/>
                <p14:nvPr/>
              </p14:nvContentPartPr>
              <p14:xfrm>
                <a:off x="10034633" y="3519240"/>
                <a:ext cx="99720" cy="190080"/>
              </p14:xfrm>
            </p:contentPart>
          </mc:Choice>
          <mc:Fallback xmlns="">
            <p:pic>
              <p:nvPicPr>
                <p:cNvPr id="84" name="Ink 83">
                  <a:extLst>
                    <a:ext uri="{FF2B5EF4-FFF2-40B4-BE49-F238E27FC236}">
                      <a16:creationId xmlns:a16="http://schemas.microsoft.com/office/drawing/2014/main" id="{479CFF86-16B3-A554-36F4-8EA143073A4A}"/>
                    </a:ext>
                  </a:extLst>
                </p:cNvPr>
                <p:cNvPicPr/>
                <p:nvPr/>
              </p:nvPicPr>
              <p:blipFill>
                <a:blip r:embed="rId125"/>
                <a:stretch>
                  <a:fillRect/>
                </a:stretch>
              </p:blipFill>
              <p:spPr>
                <a:xfrm>
                  <a:off x="10025993" y="3510240"/>
                  <a:ext cx="1173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131B123E-48A9-E63B-5A96-5DEA1D4421E8}"/>
                    </a:ext>
                  </a:extLst>
                </p14:cNvPr>
                <p14:cNvContentPartPr/>
                <p14:nvPr/>
              </p14:nvContentPartPr>
              <p14:xfrm>
                <a:off x="10214273" y="3483240"/>
                <a:ext cx="40680" cy="193680"/>
              </p14:xfrm>
            </p:contentPart>
          </mc:Choice>
          <mc:Fallback xmlns="">
            <p:pic>
              <p:nvPicPr>
                <p:cNvPr id="85" name="Ink 84">
                  <a:extLst>
                    <a:ext uri="{FF2B5EF4-FFF2-40B4-BE49-F238E27FC236}">
                      <a16:creationId xmlns:a16="http://schemas.microsoft.com/office/drawing/2014/main" id="{131B123E-48A9-E63B-5A96-5DEA1D4421E8}"/>
                    </a:ext>
                  </a:extLst>
                </p:cNvPr>
                <p:cNvPicPr/>
                <p:nvPr/>
              </p:nvPicPr>
              <p:blipFill>
                <a:blip r:embed="rId127"/>
                <a:stretch>
                  <a:fillRect/>
                </a:stretch>
              </p:blipFill>
              <p:spPr>
                <a:xfrm>
                  <a:off x="10205633" y="3474600"/>
                  <a:ext cx="58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Ink 85">
                  <a:extLst>
                    <a:ext uri="{FF2B5EF4-FFF2-40B4-BE49-F238E27FC236}">
                      <a16:creationId xmlns:a16="http://schemas.microsoft.com/office/drawing/2014/main" id="{39BBC6A2-4A37-DE08-E9CE-6D3740E88010}"/>
                    </a:ext>
                  </a:extLst>
                </p14:cNvPr>
                <p14:cNvContentPartPr/>
                <p14:nvPr/>
              </p14:nvContentPartPr>
              <p14:xfrm>
                <a:off x="10135073" y="3603840"/>
                <a:ext cx="173880" cy="16560"/>
              </p14:xfrm>
            </p:contentPart>
          </mc:Choice>
          <mc:Fallback xmlns="">
            <p:pic>
              <p:nvPicPr>
                <p:cNvPr id="86" name="Ink 85">
                  <a:extLst>
                    <a:ext uri="{FF2B5EF4-FFF2-40B4-BE49-F238E27FC236}">
                      <a16:creationId xmlns:a16="http://schemas.microsoft.com/office/drawing/2014/main" id="{39BBC6A2-4A37-DE08-E9CE-6D3740E88010}"/>
                    </a:ext>
                  </a:extLst>
                </p:cNvPr>
                <p:cNvPicPr/>
                <p:nvPr/>
              </p:nvPicPr>
              <p:blipFill>
                <a:blip r:embed="rId129"/>
                <a:stretch>
                  <a:fillRect/>
                </a:stretch>
              </p:blipFill>
              <p:spPr>
                <a:xfrm>
                  <a:off x="10126073" y="3594840"/>
                  <a:ext cx="191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Ink 86">
                  <a:extLst>
                    <a:ext uri="{FF2B5EF4-FFF2-40B4-BE49-F238E27FC236}">
                      <a16:creationId xmlns:a16="http://schemas.microsoft.com/office/drawing/2014/main" id="{D3705071-9DB5-080C-0872-D6B0FEBAE2CB}"/>
                    </a:ext>
                  </a:extLst>
                </p14:cNvPr>
                <p14:cNvContentPartPr/>
                <p14:nvPr/>
              </p14:nvContentPartPr>
              <p14:xfrm>
                <a:off x="8673473" y="3684840"/>
                <a:ext cx="70200" cy="77040"/>
              </p14:xfrm>
            </p:contentPart>
          </mc:Choice>
          <mc:Fallback xmlns="">
            <p:pic>
              <p:nvPicPr>
                <p:cNvPr id="87" name="Ink 86">
                  <a:extLst>
                    <a:ext uri="{FF2B5EF4-FFF2-40B4-BE49-F238E27FC236}">
                      <a16:creationId xmlns:a16="http://schemas.microsoft.com/office/drawing/2014/main" id="{D3705071-9DB5-080C-0872-D6B0FEBAE2CB}"/>
                    </a:ext>
                  </a:extLst>
                </p:cNvPr>
                <p:cNvPicPr/>
                <p:nvPr/>
              </p:nvPicPr>
              <p:blipFill>
                <a:blip r:embed="rId131"/>
                <a:stretch>
                  <a:fillRect/>
                </a:stretch>
              </p:blipFill>
              <p:spPr>
                <a:xfrm>
                  <a:off x="8664473" y="3675840"/>
                  <a:ext cx="878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583150F6-7B85-C51E-4ED5-B661BE267738}"/>
                    </a:ext>
                  </a:extLst>
                </p14:cNvPr>
                <p14:cNvContentPartPr/>
                <p14:nvPr/>
              </p14:nvContentPartPr>
              <p14:xfrm>
                <a:off x="8719913" y="3749280"/>
                <a:ext cx="228960" cy="278280"/>
              </p14:xfrm>
            </p:contentPart>
          </mc:Choice>
          <mc:Fallback xmlns="">
            <p:pic>
              <p:nvPicPr>
                <p:cNvPr id="88" name="Ink 87">
                  <a:extLst>
                    <a:ext uri="{FF2B5EF4-FFF2-40B4-BE49-F238E27FC236}">
                      <a16:creationId xmlns:a16="http://schemas.microsoft.com/office/drawing/2014/main" id="{583150F6-7B85-C51E-4ED5-B661BE267738}"/>
                    </a:ext>
                  </a:extLst>
                </p:cNvPr>
                <p:cNvPicPr/>
                <p:nvPr/>
              </p:nvPicPr>
              <p:blipFill>
                <a:blip r:embed="rId133"/>
                <a:stretch>
                  <a:fillRect/>
                </a:stretch>
              </p:blipFill>
              <p:spPr>
                <a:xfrm>
                  <a:off x="8711273" y="3740640"/>
                  <a:ext cx="2466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Ink 88">
                  <a:extLst>
                    <a:ext uri="{FF2B5EF4-FFF2-40B4-BE49-F238E27FC236}">
                      <a16:creationId xmlns:a16="http://schemas.microsoft.com/office/drawing/2014/main" id="{017F8AF5-E822-68F9-C34C-7634C23882D0}"/>
                    </a:ext>
                  </a:extLst>
                </p14:cNvPr>
                <p14:cNvContentPartPr/>
                <p14:nvPr/>
              </p14:nvContentPartPr>
              <p14:xfrm>
                <a:off x="8997113" y="3975000"/>
                <a:ext cx="72720" cy="93960"/>
              </p14:xfrm>
            </p:contentPart>
          </mc:Choice>
          <mc:Fallback xmlns="">
            <p:pic>
              <p:nvPicPr>
                <p:cNvPr id="89" name="Ink 88">
                  <a:extLst>
                    <a:ext uri="{FF2B5EF4-FFF2-40B4-BE49-F238E27FC236}">
                      <a16:creationId xmlns:a16="http://schemas.microsoft.com/office/drawing/2014/main" id="{017F8AF5-E822-68F9-C34C-7634C23882D0}"/>
                    </a:ext>
                  </a:extLst>
                </p:cNvPr>
                <p:cNvPicPr/>
                <p:nvPr/>
              </p:nvPicPr>
              <p:blipFill>
                <a:blip r:embed="rId135"/>
                <a:stretch>
                  <a:fillRect/>
                </a:stretch>
              </p:blipFill>
              <p:spPr>
                <a:xfrm>
                  <a:off x="8988113" y="3966360"/>
                  <a:ext cx="90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Ink 89">
                  <a:extLst>
                    <a:ext uri="{FF2B5EF4-FFF2-40B4-BE49-F238E27FC236}">
                      <a16:creationId xmlns:a16="http://schemas.microsoft.com/office/drawing/2014/main" id="{1C0F499C-5FFB-6B3E-F76B-63E60A5A7DDE}"/>
                    </a:ext>
                  </a:extLst>
                </p14:cNvPr>
                <p14:cNvContentPartPr/>
                <p14:nvPr/>
              </p14:nvContentPartPr>
              <p14:xfrm>
                <a:off x="8955713" y="3998400"/>
                <a:ext cx="29520" cy="227880"/>
              </p14:xfrm>
            </p:contentPart>
          </mc:Choice>
          <mc:Fallback xmlns="">
            <p:pic>
              <p:nvPicPr>
                <p:cNvPr id="90" name="Ink 89">
                  <a:extLst>
                    <a:ext uri="{FF2B5EF4-FFF2-40B4-BE49-F238E27FC236}">
                      <a16:creationId xmlns:a16="http://schemas.microsoft.com/office/drawing/2014/main" id="{1C0F499C-5FFB-6B3E-F76B-63E60A5A7DDE}"/>
                    </a:ext>
                  </a:extLst>
                </p:cNvPr>
                <p:cNvPicPr/>
                <p:nvPr/>
              </p:nvPicPr>
              <p:blipFill>
                <a:blip r:embed="rId137"/>
                <a:stretch>
                  <a:fillRect/>
                </a:stretch>
              </p:blipFill>
              <p:spPr>
                <a:xfrm>
                  <a:off x="8946713" y="3989400"/>
                  <a:ext cx="471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Ink 90">
                  <a:extLst>
                    <a:ext uri="{FF2B5EF4-FFF2-40B4-BE49-F238E27FC236}">
                      <a16:creationId xmlns:a16="http://schemas.microsoft.com/office/drawing/2014/main" id="{8CB81AC4-5A00-2513-F456-3EB4C7A166DF}"/>
                    </a:ext>
                  </a:extLst>
                </p14:cNvPr>
                <p14:cNvContentPartPr/>
                <p14:nvPr/>
              </p14:nvContentPartPr>
              <p14:xfrm>
                <a:off x="9021953" y="4115040"/>
                <a:ext cx="119520" cy="103680"/>
              </p14:xfrm>
            </p:contentPart>
          </mc:Choice>
          <mc:Fallback xmlns="">
            <p:pic>
              <p:nvPicPr>
                <p:cNvPr id="91" name="Ink 90">
                  <a:extLst>
                    <a:ext uri="{FF2B5EF4-FFF2-40B4-BE49-F238E27FC236}">
                      <a16:creationId xmlns:a16="http://schemas.microsoft.com/office/drawing/2014/main" id="{8CB81AC4-5A00-2513-F456-3EB4C7A166DF}"/>
                    </a:ext>
                  </a:extLst>
                </p:cNvPr>
                <p:cNvPicPr/>
                <p:nvPr/>
              </p:nvPicPr>
              <p:blipFill>
                <a:blip r:embed="rId139"/>
                <a:stretch>
                  <a:fillRect/>
                </a:stretch>
              </p:blipFill>
              <p:spPr>
                <a:xfrm>
                  <a:off x="9013313" y="4106400"/>
                  <a:ext cx="137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Ink 91">
                  <a:extLst>
                    <a:ext uri="{FF2B5EF4-FFF2-40B4-BE49-F238E27FC236}">
                      <a16:creationId xmlns:a16="http://schemas.microsoft.com/office/drawing/2014/main" id="{8AFA7581-D683-385C-10B9-AD81458ADC25}"/>
                    </a:ext>
                  </a:extLst>
                </p14:cNvPr>
                <p14:cNvContentPartPr/>
                <p14:nvPr/>
              </p14:nvContentPartPr>
              <p14:xfrm>
                <a:off x="9180713" y="4133400"/>
                <a:ext cx="77040" cy="108360"/>
              </p14:xfrm>
            </p:contentPart>
          </mc:Choice>
          <mc:Fallback xmlns="">
            <p:pic>
              <p:nvPicPr>
                <p:cNvPr id="92" name="Ink 91">
                  <a:extLst>
                    <a:ext uri="{FF2B5EF4-FFF2-40B4-BE49-F238E27FC236}">
                      <a16:creationId xmlns:a16="http://schemas.microsoft.com/office/drawing/2014/main" id="{8AFA7581-D683-385C-10B9-AD81458ADC25}"/>
                    </a:ext>
                  </a:extLst>
                </p:cNvPr>
                <p:cNvPicPr/>
                <p:nvPr/>
              </p:nvPicPr>
              <p:blipFill>
                <a:blip r:embed="rId141"/>
                <a:stretch>
                  <a:fillRect/>
                </a:stretch>
              </p:blipFill>
              <p:spPr>
                <a:xfrm>
                  <a:off x="9171713" y="4124400"/>
                  <a:ext cx="946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Ink 92">
                  <a:extLst>
                    <a:ext uri="{FF2B5EF4-FFF2-40B4-BE49-F238E27FC236}">
                      <a16:creationId xmlns:a16="http://schemas.microsoft.com/office/drawing/2014/main" id="{2D007449-749C-0F38-AF59-033DA47B8772}"/>
                    </a:ext>
                  </a:extLst>
                </p14:cNvPr>
                <p14:cNvContentPartPr/>
                <p14:nvPr/>
              </p14:nvContentPartPr>
              <p14:xfrm>
                <a:off x="9299873" y="4070400"/>
                <a:ext cx="40680" cy="209520"/>
              </p14:xfrm>
            </p:contentPart>
          </mc:Choice>
          <mc:Fallback xmlns="">
            <p:pic>
              <p:nvPicPr>
                <p:cNvPr id="93" name="Ink 92">
                  <a:extLst>
                    <a:ext uri="{FF2B5EF4-FFF2-40B4-BE49-F238E27FC236}">
                      <a16:creationId xmlns:a16="http://schemas.microsoft.com/office/drawing/2014/main" id="{2D007449-749C-0F38-AF59-033DA47B8772}"/>
                    </a:ext>
                  </a:extLst>
                </p:cNvPr>
                <p:cNvPicPr/>
                <p:nvPr/>
              </p:nvPicPr>
              <p:blipFill>
                <a:blip r:embed="rId143"/>
                <a:stretch>
                  <a:fillRect/>
                </a:stretch>
              </p:blipFill>
              <p:spPr>
                <a:xfrm>
                  <a:off x="9290873" y="4061760"/>
                  <a:ext cx="58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Ink 93">
                  <a:extLst>
                    <a:ext uri="{FF2B5EF4-FFF2-40B4-BE49-F238E27FC236}">
                      <a16:creationId xmlns:a16="http://schemas.microsoft.com/office/drawing/2014/main" id="{282A39F2-F63E-D1F6-9531-F802A03E8381}"/>
                    </a:ext>
                  </a:extLst>
                </p14:cNvPr>
                <p14:cNvContentPartPr/>
                <p14:nvPr/>
              </p14:nvContentPartPr>
              <p14:xfrm>
                <a:off x="9376193" y="4172640"/>
                <a:ext cx="102600" cy="104400"/>
              </p14:xfrm>
            </p:contentPart>
          </mc:Choice>
          <mc:Fallback xmlns="">
            <p:pic>
              <p:nvPicPr>
                <p:cNvPr id="94" name="Ink 93">
                  <a:extLst>
                    <a:ext uri="{FF2B5EF4-FFF2-40B4-BE49-F238E27FC236}">
                      <a16:creationId xmlns:a16="http://schemas.microsoft.com/office/drawing/2014/main" id="{282A39F2-F63E-D1F6-9531-F802A03E8381}"/>
                    </a:ext>
                  </a:extLst>
                </p:cNvPr>
                <p:cNvPicPr/>
                <p:nvPr/>
              </p:nvPicPr>
              <p:blipFill>
                <a:blip r:embed="rId145"/>
                <a:stretch>
                  <a:fillRect/>
                </a:stretch>
              </p:blipFill>
              <p:spPr>
                <a:xfrm>
                  <a:off x="9367193" y="4163640"/>
                  <a:ext cx="120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5" name="Ink 94">
                  <a:extLst>
                    <a:ext uri="{FF2B5EF4-FFF2-40B4-BE49-F238E27FC236}">
                      <a16:creationId xmlns:a16="http://schemas.microsoft.com/office/drawing/2014/main" id="{8E74AE57-4AF6-53CB-3D2F-DCF47E9E5236}"/>
                    </a:ext>
                  </a:extLst>
                </p14:cNvPr>
                <p14:cNvContentPartPr/>
                <p14:nvPr/>
              </p14:nvContentPartPr>
              <p14:xfrm>
                <a:off x="9511553" y="4157520"/>
                <a:ext cx="59040" cy="244440"/>
              </p14:xfrm>
            </p:contentPart>
          </mc:Choice>
          <mc:Fallback xmlns="">
            <p:pic>
              <p:nvPicPr>
                <p:cNvPr id="95" name="Ink 94">
                  <a:extLst>
                    <a:ext uri="{FF2B5EF4-FFF2-40B4-BE49-F238E27FC236}">
                      <a16:creationId xmlns:a16="http://schemas.microsoft.com/office/drawing/2014/main" id="{8E74AE57-4AF6-53CB-3D2F-DCF47E9E5236}"/>
                    </a:ext>
                  </a:extLst>
                </p:cNvPr>
                <p:cNvPicPr/>
                <p:nvPr/>
              </p:nvPicPr>
              <p:blipFill>
                <a:blip r:embed="rId147"/>
                <a:stretch>
                  <a:fillRect/>
                </a:stretch>
              </p:blipFill>
              <p:spPr>
                <a:xfrm>
                  <a:off x="9502553" y="4148880"/>
                  <a:ext cx="766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Ink 95">
                  <a:extLst>
                    <a:ext uri="{FF2B5EF4-FFF2-40B4-BE49-F238E27FC236}">
                      <a16:creationId xmlns:a16="http://schemas.microsoft.com/office/drawing/2014/main" id="{1584F607-8562-883A-9909-59CBFEA45237}"/>
                    </a:ext>
                  </a:extLst>
                </p14:cNvPr>
                <p14:cNvContentPartPr/>
                <p14:nvPr/>
              </p14:nvContentPartPr>
              <p14:xfrm>
                <a:off x="9618113" y="4185600"/>
                <a:ext cx="72000" cy="149760"/>
              </p14:xfrm>
            </p:contentPart>
          </mc:Choice>
          <mc:Fallback xmlns="">
            <p:pic>
              <p:nvPicPr>
                <p:cNvPr id="96" name="Ink 95">
                  <a:extLst>
                    <a:ext uri="{FF2B5EF4-FFF2-40B4-BE49-F238E27FC236}">
                      <a16:creationId xmlns:a16="http://schemas.microsoft.com/office/drawing/2014/main" id="{1584F607-8562-883A-9909-59CBFEA45237}"/>
                    </a:ext>
                  </a:extLst>
                </p:cNvPr>
                <p:cNvPicPr/>
                <p:nvPr/>
              </p:nvPicPr>
              <p:blipFill>
                <a:blip r:embed="rId149"/>
                <a:stretch>
                  <a:fillRect/>
                </a:stretch>
              </p:blipFill>
              <p:spPr>
                <a:xfrm>
                  <a:off x="9609473" y="4176600"/>
                  <a:ext cx="896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Ink 96">
                  <a:extLst>
                    <a:ext uri="{FF2B5EF4-FFF2-40B4-BE49-F238E27FC236}">
                      <a16:creationId xmlns:a16="http://schemas.microsoft.com/office/drawing/2014/main" id="{0C2BB23A-FBD5-8CB5-2F73-AAF78910FD9D}"/>
                    </a:ext>
                  </a:extLst>
                </p14:cNvPr>
                <p14:cNvContentPartPr/>
                <p14:nvPr/>
              </p14:nvContentPartPr>
              <p14:xfrm>
                <a:off x="9706673" y="4207200"/>
                <a:ext cx="55800" cy="151920"/>
              </p14:xfrm>
            </p:contentPart>
          </mc:Choice>
          <mc:Fallback xmlns="">
            <p:pic>
              <p:nvPicPr>
                <p:cNvPr id="97" name="Ink 96">
                  <a:extLst>
                    <a:ext uri="{FF2B5EF4-FFF2-40B4-BE49-F238E27FC236}">
                      <a16:creationId xmlns:a16="http://schemas.microsoft.com/office/drawing/2014/main" id="{0C2BB23A-FBD5-8CB5-2F73-AAF78910FD9D}"/>
                    </a:ext>
                  </a:extLst>
                </p:cNvPr>
                <p:cNvPicPr/>
                <p:nvPr/>
              </p:nvPicPr>
              <p:blipFill>
                <a:blip r:embed="rId151"/>
                <a:stretch>
                  <a:fillRect/>
                </a:stretch>
              </p:blipFill>
              <p:spPr>
                <a:xfrm>
                  <a:off x="9697673" y="4198560"/>
                  <a:ext cx="734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Ink 97">
                  <a:extLst>
                    <a:ext uri="{FF2B5EF4-FFF2-40B4-BE49-F238E27FC236}">
                      <a16:creationId xmlns:a16="http://schemas.microsoft.com/office/drawing/2014/main" id="{9078CCE5-608A-2FC3-AC05-7D241DC927F0}"/>
                    </a:ext>
                  </a:extLst>
                </p14:cNvPr>
                <p14:cNvContentPartPr/>
                <p14:nvPr/>
              </p14:nvContentPartPr>
              <p14:xfrm>
                <a:off x="9761033" y="4161120"/>
                <a:ext cx="134640" cy="208800"/>
              </p14:xfrm>
            </p:contentPart>
          </mc:Choice>
          <mc:Fallback xmlns="">
            <p:pic>
              <p:nvPicPr>
                <p:cNvPr id="98" name="Ink 97">
                  <a:extLst>
                    <a:ext uri="{FF2B5EF4-FFF2-40B4-BE49-F238E27FC236}">
                      <a16:creationId xmlns:a16="http://schemas.microsoft.com/office/drawing/2014/main" id="{9078CCE5-608A-2FC3-AC05-7D241DC927F0}"/>
                    </a:ext>
                  </a:extLst>
                </p:cNvPr>
                <p:cNvPicPr/>
                <p:nvPr/>
              </p:nvPicPr>
              <p:blipFill>
                <a:blip r:embed="rId153"/>
                <a:stretch>
                  <a:fillRect/>
                </a:stretch>
              </p:blipFill>
              <p:spPr>
                <a:xfrm>
                  <a:off x="9752393" y="4152480"/>
                  <a:ext cx="152280" cy="226440"/>
                </a:xfrm>
                <a:prstGeom prst="rect">
                  <a:avLst/>
                </a:prstGeom>
              </p:spPr>
            </p:pic>
          </mc:Fallback>
        </mc:AlternateContent>
      </p:grpSp>
      <p:grpSp>
        <p:nvGrpSpPr>
          <p:cNvPr id="111" name="Group 110">
            <a:extLst>
              <a:ext uri="{FF2B5EF4-FFF2-40B4-BE49-F238E27FC236}">
                <a16:creationId xmlns:a16="http://schemas.microsoft.com/office/drawing/2014/main" id="{33CCBC77-F630-CC2F-861B-60E325D91F64}"/>
              </a:ext>
            </a:extLst>
          </p:cNvPr>
          <p:cNvGrpSpPr/>
          <p:nvPr/>
        </p:nvGrpSpPr>
        <p:grpSpPr>
          <a:xfrm>
            <a:off x="1573193" y="3537600"/>
            <a:ext cx="1582200" cy="293760"/>
            <a:chOff x="1573193" y="3537600"/>
            <a:chExt cx="1582200" cy="293760"/>
          </a:xfrm>
        </p:grpSpPr>
        <mc:AlternateContent xmlns:mc="http://schemas.openxmlformats.org/markup-compatibility/2006" xmlns:p14="http://schemas.microsoft.com/office/powerpoint/2010/main">
          <mc:Choice Requires="p14">
            <p:contentPart p14:bwMode="auto" r:id="rId154">
              <p14:nvContentPartPr>
                <p14:cNvPr id="100" name="Ink 99">
                  <a:extLst>
                    <a:ext uri="{FF2B5EF4-FFF2-40B4-BE49-F238E27FC236}">
                      <a16:creationId xmlns:a16="http://schemas.microsoft.com/office/drawing/2014/main" id="{A3899952-44D9-F7FC-8832-EBD3E2B42A3D}"/>
                    </a:ext>
                  </a:extLst>
                </p14:cNvPr>
                <p14:cNvContentPartPr/>
                <p14:nvPr/>
              </p14:nvContentPartPr>
              <p14:xfrm>
                <a:off x="3080153" y="3690960"/>
                <a:ext cx="75240" cy="73080"/>
              </p14:xfrm>
            </p:contentPart>
          </mc:Choice>
          <mc:Fallback xmlns="">
            <p:pic>
              <p:nvPicPr>
                <p:cNvPr id="100" name="Ink 99">
                  <a:extLst>
                    <a:ext uri="{FF2B5EF4-FFF2-40B4-BE49-F238E27FC236}">
                      <a16:creationId xmlns:a16="http://schemas.microsoft.com/office/drawing/2014/main" id="{A3899952-44D9-F7FC-8832-EBD3E2B42A3D}"/>
                    </a:ext>
                  </a:extLst>
                </p:cNvPr>
                <p:cNvPicPr/>
                <p:nvPr/>
              </p:nvPicPr>
              <p:blipFill>
                <a:blip r:embed="rId155"/>
                <a:stretch>
                  <a:fillRect/>
                </a:stretch>
              </p:blipFill>
              <p:spPr>
                <a:xfrm>
                  <a:off x="3071153" y="3681960"/>
                  <a:ext cx="928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Ink 100">
                  <a:extLst>
                    <a:ext uri="{FF2B5EF4-FFF2-40B4-BE49-F238E27FC236}">
                      <a16:creationId xmlns:a16="http://schemas.microsoft.com/office/drawing/2014/main" id="{387242D7-E063-0A9E-0F8D-39C2A081163A}"/>
                    </a:ext>
                  </a:extLst>
                </p14:cNvPr>
                <p14:cNvContentPartPr/>
                <p14:nvPr/>
              </p14:nvContentPartPr>
              <p14:xfrm>
                <a:off x="2672633" y="3635880"/>
                <a:ext cx="461160" cy="108000"/>
              </p14:xfrm>
            </p:contentPart>
          </mc:Choice>
          <mc:Fallback xmlns="">
            <p:pic>
              <p:nvPicPr>
                <p:cNvPr id="101" name="Ink 100">
                  <a:extLst>
                    <a:ext uri="{FF2B5EF4-FFF2-40B4-BE49-F238E27FC236}">
                      <a16:creationId xmlns:a16="http://schemas.microsoft.com/office/drawing/2014/main" id="{387242D7-E063-0A9E-0F8D-39C2A081163A}"/>
                    </a:ext>
                  </a:extLst>
                </p:cNvPr>
                <p:cNvPicPr/>
                <p:nvPr/>
              </p:nvPicPr>
              <p:blipFill>
                <a:blip r:embed="rId157"/>
                <a:stretch>
                  <a:fillRect/>
                </a:stretch>
              </p:blipFill>
              <p:spPr>
                <a:xfrm>
                  <a:off x="2663633" y="3627240"/>
                  <a:ext cx="478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Ink 101">
                  <a:extLst>
                    <a:ext uri="{FF2B5EF4-FFF2-40B4-BE49-F238E27FC236}">
                      <a16:creationId xmlns:a16="http://schemas.microsoft.com/office/drawing/2014/main" id="{26CAD837-D9A0-122D-4CE8-2F120C77D004}"/>
                    </a:ext>
                  </a:extLst>
                </p14:cNvPr>
                <p14:cNvContentPartPr/>
                <p14:nvPr/>
              </p14:nvContentPartPr>
              <p14:xfrm>
                <a:off x="1573193" y="3537600"/>
                <a:ext cx="137880" cy="147960"/>
              </p14:xfrm>
            </p:contentPart>
          </mc:Choice>
          <mc:Fallback xmlns="">
            <p:pic>
              <p:nvPicPr>
                <p:cNvPr id="102" name="Ink 101">
                  <a:extLst>
                    <a:ext uri="{FF2B5EF4-FFF2-40B4-BE49-F238E27FC236}">
                      <a16:creationId xmlns:a16="http://schemas.microsoft.com/office/drawing/2014/main" id="{26CAD837-D9A0-122D-4CE8-2F120C77D004}"/>
                    </a:ext>
                  </a:extLst>
                </p:cNvPr>
                <p:cNvPicPr/>
                <p:nvPr/>
              </p:nvPicPr>
              <p:blipFill>
                <a:blip r:embed="rId159"/>
                <a:stretch>
                  <a:fillRect/>
                </a:stretch>
              </p:blipFill>
              <p:spPr>
                <a:xfrm>
                  <a:off x="1564193" y="3528600"/>
                  <a:ext cx="155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Ink 102">
                  <a:extLst>
                    <a:ext uri="{FF2B5EF4-FFF2-40B4-BE49-F238E27FC236}">
                      <a16:creationId xmlns:a16="http://schemas.microsoft.com/office/drawing/2014/main" id="{11F79DF9-3D80-B9A2-EDCE-7184D1ACBFFF}"/>
                    </a:ext>
                  </a:extLst>
                </p14:cNvPr>
                <p14:cNvContentPartPr/>
                <p14:nvPr/>
              </p14:nvContentPartPr>
              <p14:xfrm>
                <a:off x="1741673" y="3556680"/>
                <a:ext cx="119160" cy="252000"/>
              </p14:xfrm>
            </p:contentPart>
          </mc:Choice>
          <mc:Fallback xmlns="">
            <p:pic>
              <p:nvPicPr>
                <p:cNvPr id="103" name="Ink 102">
                  <a:extLst>
                    <a:ext uri="{FF2B5EF4-FFF2-40B4-BE49-F238E27FC236}">
                      <a16:creationId xmlns:a16="http://schemas.microsoft.com/office/drawing/2014/main" id="{11F79DF9-3D80-B9A2-EDCE-7184D1ACBFFF}"/>
                    </a:ext>
                  </a:extLst>
                </p:cNvPr>
                <p:cNvPicPr/>
                <p:nvPr/>
              </p:nvPicPr>
              <p:blipFill>
                <a:blip r:embed="rId161"/>
                <a:stretch>
                  <a:fillRect/>
                </a:stretch>
              </p:blipFill>
              <p:spPr>
                <a:xfrm>
                  <a:off x="1732673" y="3548040"/>
                  <a:ext cx="1368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Ink 103">
                  <a:extLst>
                    <a:ext uri="{FF2B5EF4-FFF2-40B4-BE49-F238E27FC236}">
                      <a16:creationId xmlns:a16="http://schemas.microsoft.com/office/drawing/2014/main" id="{02E2E8AA-A650-7D01-657F-3EC4C84B2339}"/>
                    </a:ext>
                  </a:extLst>
                </p14:cNvPr>
                <p14:cNvContentPartPr/>
                <p14:nvPr/>
              </p14:nvContentPartPr>
              <p14:xfrm>
                <a:off x="1850393" y="3628680"/>
                <a:ext cx="137880" cy="97560"/>
              </p14:xfrm>
            </p:contentPart>
          </mc:Choice>
          <mc:Fallback xmlns="">
            <p:pic>
              <p:nvPicPr>
                <p:cNvPr id="104" name="Ink 103">
                  <a:extLst>
                    <a:ext uri="{FF2B5EF4-FFF2-40B4-BE49-F238E27FC236}">
                      <a16:creationId xmlns:a16="http://schemas.microsoft.com/office/drawing/2014/main" id="{02E2E8AA-A650-7D01-657F-3EC4C84B2339}"/>
                    </a:ext>
                  </a:extLst>
                </p:cNvPr>
                <p:cNvPicPr/>
                <p:nvPr/>
              </p:nvPicPr>
              <p:blipFill>
                <a:blip r:embed="rId163"/>
                <a:stretch>
                  <a:fillRect/>
                </a:stretch>
              </p:blipFill>
              <p:spPr>
                <a:xfrm>
                  <a:off x="1841753" y="3620040"/>
                  <a:ext cx="155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Ink 104">
                  <a:extLst>
                    <a:ext uri="{FF2B5EF4-FFF2-40B4-BE49-F238E27FC236}">
                      <a16:creationId xmlns:a16="http://schemas.microsoft.com/office/drawing/2014/main" id="{C7B12EAA-CAD1-B582-5BF7-91F71FAE189B}"/>
                    </a:ext>
                  </a:extLst>
                </p14:cNvPr>
                <p14:cNvContentPartPr/>
                <p14:nvPr/>
              </p14:nvContentPartPr>
              <p14:xfrm>
                <a:off x="2005553" y="3607440"/>
                <a:ext cx="117360" cy="123120"/>
              </p14:xfrm>
            </p:contentPart>
          </mc:Choice>
          <mc:Fallback xmlns="">
            <p:pic>
              <p:nvPicPr>
                <p:cNvPr id="105" name="Ink 104">
                  <a:extLst>
                    <a:ext uri="{FF2B5EF4-FFF2-40B4-BE49-F238E27FC236}">
                      <a16:creationId xmlns:a16="http://schemas.microsoft.com/office/drawing/2014/main" id="{C7B12EAA-CAD1-B582-5BF7-91F71FAE189B}"/>
                    </a:ext>
                  </a:extLst>
                </p:cNvPr>
                <p:cNvPicPr/>
                <p:nvPr/>
              </p:nvPicPr>
              <p:blipFill>
                <a:blip r:embed="rId165"/>
                <a:stretch>
                  <a:fillRect/>
                </a:stretch>
              </p:blipFill>
              <p:spPr>
                <a:xfrm>
                  <a:off x="1996553" y="3598440"/>
                  <a:ext cx="1350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6" name="Ink 105">
                  <a:extLst>
                    <a:ext uri="{FF2B5EF4-FFF2-40B4-BE49-F238E27FC236}">
                      <a16:creationId xmlns:a16="http://schemas.microsoft.com/office/drawing/2014/main" id="{52D77A84-FDB5-96AE-30FA-D94ABAD80115}"/>
                    </a:ext>
                  </a:extLst>
                </p14:cNvPr>
                <p14:cNvContentPartPr/>
                <p14:nvPr/>
              </p14:nvContentPartPr>
              <p14:xfrm>
                <a:off x="2157473" y="3570000"/>
                <a:ext cx="111240" cy="97560"/>
              </p14:xfrm>
            </p:contentPart>
          </mc:Choice>
          <mc:Fallback xmlns="">
            <p:pic>
              <p:nvPicPr>
                <p:cNvPr id="106" name="Ink 105">
                  <a:extLst>
                    <a:ext uri="{FF2B5EF4-FFF2-40B4-BE49-F238E27FC236}">
                      <a16:creationId xmlns:a16="http://schemas.microsoft.com/office/drawing/2014/main" id="{52D77A84-FDB5-96AE-30FA-D94ABAD80115}"/>
                    </a:ext>
                  </a:extLst>
                </p:cNvPr>
                <p:cNvPicPr/>
                <p:nvPr/>
              </p:nvPicPr>
              <p:blipFill>
                <a:blip r:embed="rId167"/>
                <a:stretch>
                  <a:fillRect/>
                </a:stretch>
              </p:blipFill>
              <p:spPr>
                <a:xfrm>
                  <a:off x="2148473" y="3561360"/>
                  <a:ext cx="1288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Ink 106">
                  <a:extLst>
                    <a:ext uri="{FF2B5EF4-FFF2-40B4-BE49-F238E27FC236}">
                      <a16:creationId xmlns:a16="http://schemas.microsoft.com/office/drawing/2014/main" id="{711EA064-D75E-4ADA-4118-B7FEF3E4EA8B}"/>
                    </a:ext>
                  </a:extLst>
                </p14:cNvPr>
                <p14:cNvContentPartPr/>
                <p14:nvPr/>
              </p14:nvContentPartPr>
              <p14:xfrm>
                <a:off x="2179433" y="3617520"/>
                <a:ext cx="15480" cy="213840"/>
              </p14:xfrm>
            </p:contentPart>
          </mc:Choice>
          <mc:Fallback xmlns="">
            <p:pic>
              <p:nvPicPr>
                <p:cNvPr id="107" name="Ink 106">
                  <a:extLst>
                    <a:ext uri="{FF2B5EF4-FFF2-40B4-BE49-F238E27FC236}">
                      <a16:creationId xmlns:a16="http://schemas.microsoft.com/office/drawing/2014/main" id="{711EA064-D75E-4ADA-4118-B7FEF3E4EA8B}"/>
                    </a:ext>
                  </a:extLst>
                </p:cNvPr>
                <p:cNvPicPr/>
                <p:nvPr/>
              </p:nvPicPr>
              <p:blipFill>
                <a:blip r:embed="rId169"/>
                <a:stretch>
                  <a:fillRect/>
                </a:stretch>
              </p:blipFill>
              <p:spPr>
                <a:xfrm>
                  <a:off x="2170793" y="3608880"/>
                  <a:ext cx="331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8" name="Ink 107">
                  <a:extLst>
                    <a:ext uri="{FF2B5EF4-FFF2-40B4-BE49-F238E27FC236}">
                      <a16:creationId xmlns:a16="http://schemas.microsoft.com/office/drawing/2014/main" id="{CFE066EF-33B3-7761-A693-F8BF170348C3}"/>
                    </a:ext>
                  </a:extLst>
                </p14:cNvPr>
                <p14:cNvContentPartPr/>
                <p14:nvPr/>
              </p14:nvContentPartPr>
              <p14:xfrm>
                <a:off x="2274113" y="3583320"/>
                <a:ext cx="85320" cy="135720"/>
              </p14:xfrm>
            </p:contentPart>
          </mc:Choice>
          <mc:Fallback xmlns="">
            <p:pic>
              <p:nvPicPr>
                <p:cNvPr id="108" name="Ink 107">
                  <a:extLst>
                    <a:ext uri="{FF2B5EF4-FFF2-40B4-BE49-F238E27FC236}">
                      <a16:creationId xmlns:a16="http://schemas.microsoft.com/office/drawing/2014/main" id="{CFE066EF-33B3-7761-A693-F8BF170348C3}"/>
                    </a:ext>
                  </a:extLst>
                </p:cNvPr>
                <p:cNvPicPr/>
                <p:nvPr/>
              </p:nvPicPr>
              <p:blipFill>
                <a:blip r:embed="rId171"/>
                <a:stretch>
                  <a:fillRect/>
                </a:stretch>
              </p:blipFill>
              <p:spPr>
                <a:xfrm>
                  <a:off x="2265473" y="3574320"/>
                  <a:ext cx="102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9" name="Ink 108">
                  <a:extLst>
                    <a:ext uri="{FF2B5EF4-FFF2-40B4-BE49-F238E27FC236}">
                      <a16:creationId xmlns:a16="http://schemas.microsoft.com/office/drawing/2014/main" id="{15BDB76E-071D-E521-25C3-7E3FAA101C91}"/>
                    </a:ext>
                  </a:extLst>
                </p14:cNvPr>
                <p14:cNvContentPartPr/>
                <p14:nvPr/>
              </p14:nvContentPartPr>
              <p14:xfrm>
                <a:off x="2386073" y="3601680"/>
                <a:ext cx="34560" cy="131760"/>
              </p14:xfrm>
            </p:contentPart>
          </mc:Choice>
          <mc:Fallback xmlns="">
            <p:pic>
              <p:nvPicPr>
                <p:cNvPr id="109" name="Ink 108">
                  <a:extLst>
                    <a:ext uri="{FF2B5EF4-FFF2-40B4-BE49-F238E27FC236}">
                      <a16:creationId xmlns:a16="http://schemas.microsoft.com/office/drawing/2014/main" id="{15BDB76E-071D-E521-25C3-7E3FAA101C91}"/>
                    </a:ext>
                  </a:extLst>
                </p:cNvPr>
                <p:cNvPicPr/>
                <p:nvPr/>
              </p:nvPicPr>
              <p:blipFill>
                <a:blip r:embed="rId173"/>
                <a:stretch>
                  <a:fillRect/>
                </a:stretch>
              </p:blipFill>
              <p:spPr>
                <a:xfrm>
                  <a:off x="2377433" y="3593040"/>
                  <a:ext cx="52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0" name="Ink 109">
                  <a:extLst>
                    <a:ext uri="{FF2B5EF4-FFF2-40B4-BE49-F238E27FC236}">
                      <a16:creationId xmlns:a16="http://schemas.microsoft.com/office/drawing/2014/main" id="{7DA3AB3C-D841-36FB-A1F1-706A0AEC8418}"/>
                    </a:ext>
                  </a:extLst>
                </p14:cNvPr>
                <p14:cNvContentPartPr/>
                <p14:nvPr/>
              </p14:nvContentPartPr>
              <p14:xfrm>
                <a:off x="2415593" y="3541920"/>
                <a:ext cx="127440" cy="223560"/>
              </p14:xfrm>
            </p:contentPart>
          </mc:Choice>
          <mc:Fallback xmlns="">
            <p:pic>
              <p:nvPicPr>
                <p:cNvPr id="110" name="Ink 109">
                  <a:extLst>
                    <a:ext uri="{FF2B5EF4-FFF2-40B4-BE49-F238E27FC236}">
                      <a16:creationId xmlns:a16="http://schemas.microsoft.com/office/drawing/2014/main" id="{7DA3AB3C-D841-36FB-A1F1-706A0AEC8418}"/>
                    </a:ext>
                  </a:extLst>
                </p:cNvPr>
                <p:cNvPicPr/>
                <p:nvPr/>
              </p:nvPicPr>
              <p:blipFill>
                <a:blip r:embed="rId175"/>
                <a:stretch>
                  <a:fillRect/>
                </a:stretch>
              </p:blipFill>
              <p:spPr>
                <a:xfrm>
                  <a:off x="2406953" y="3532920"/>
                  <a:ext cx="145080" cy="241200"/>
                </a:xfrm>
                <a:prstGeom prst="rect">
                  <a:avLst/>
                </a:prstGeom>
              </p:spPr>
            </p:pic>
          </mc:Fallback>
        </mc:AlternateContent>
      </p:grpSp>
    </p:spTree>
    <p:extLst>
      <p:ext uri="{BB962C8B-B14F-4D97-AF65-F5344CB8AC3E}">
        <p14:creationId xmlns:p14="http://schemas.microsoft.com/office/powerpoint/2010/main" val="2954884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00AF-AA9D-2204-EB59-39187DA06C51}"/>
              </a:ext>
            </a:extLst>
          </p:cNvPr>
          <p:cNvSpPr>
            <a:spLocks noGrp="1"/>
          </p:cNvSpPr>
          <p:nvPr>
            <p:ph type="title"/>
          </p:nvPr>
        </p:nvSpPr>
        <p:spPr/>
        <p:txBody>
          <a:bodyPr/>
          <a:lstStyle/>
          <a:p>
            <a:r>
              <a:rPr lang="en-US" dirty="0"/>
              <a:t>Kepler- The ellipse Returns</a:t>
            </a:r>
            <a:endParaRPr lang="en-CA" dirty="0"/>
          </a:p>
        </p:txBody>
      </p:sp>
      <p:sp>
        <p:nvSpPr>
          <p:cNvPr id="3" name="Content Placeholder 2">
            <a:extLst>
              <a:ext uri="{FF2B5EF4-FFF2-40B4-BE49-F238E27FC236}">
                <a16:creationId xmlns:a16="http://schemas.microsoft.com/office/drawing/2014/main" id="{AA547F8F-3082-C364-FAE6-EC3844C8FD28}"/>
              </a:ext>
            </a:extLst>
          </p:cNvPr>
          <p:cNvSpPr>
            <a:spLocks noGrp="1"/>
          </p:cNvSpPr>
          <p:nvPr>
            <p:ph idx="1"/>
          </p:nvPr>
        </p:nvSpPr>
        <p:spPr/>
        <p:txBody>
          <a:bodyPr/>
          <a:lstStyle/>
          <a:p>
            <a:endParaRPr lang="en-CA" dirty="0"/>
          </a:p>
        </p:txBody>
      </p:sp>
      <p:sp>
        <p:nvSpPr>
          <p:cNvPr id="4" name="Oval 3">
            <a:extLst>
              <a:ext uri="{FF2B5EF4-FFF2-40B4-BE49-F238E27FC236}">
                <a16:creationId xmlns:a16="http://schemas.microsoft.com/office/drawing/2014/main" id="{991D77EC-F1FA-CE1E-D529-E5AB1B3229CB}"/>
              </a:ext>
            </a:extLst>
          </p:cNvPr>
          <p:cNvSpPr/>
          <p:nvPr/>
        </p:nvSpPr>
        <p:spPr>
          <a:xfrm>
            <a:off x="4563035" y="3236259"/>
            <a:ext cx="3550024" cy="23756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3310109F-5C7D-4C2F-0816-C8830C3FB001}"/>
              </a:ext>
            </a:extLst>
          </p:cNvPr>
          <p:cNvSpPr/>
          <p:nvPr/>
        </p:nvSpPr>
        <p:spPr>
          <a:xfrm>
            <a:off x="4563035" y="2895600"/>
            <a:ext cx="3550024" cy="3101788"/>
          </a:xfrm>
          <a:prstGeom prst="ellipse">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61D6199E-2096-3B87-FA78-66F34002B9EC}"/>
              </a:ext>
            </a:extLst>
          </p:cNvPr>
          <p:cNvCxnSpPr>
            <a:stCxn id="6" idx="2"/>
          </p:cNvCxnSpPr>
          <p:nvPr/>
        </p:nvCxnSpPr>
        <p:spPr>
          <a:xfrm>
            <a:off x="4563035" y="4446494"/>
            <a:ext cx="3550024" cy="896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7F3B4D6-A9FD-B422-A17C-688AB6528B04}"/>
              </a:ext>
            </a:extLst>
          </p:cNvPr>
          <p:cNvCxnSpPr>
            <a:stCxn id="6" idx="0"/>
            <a:endCxn id="6" idx="4"/>
          </p:cNvCxnSpPr>
          <p:nvPr/>
        </p:nvCxnSpPr>
        <p:spPr>
          <a:xfrm>
            <a:off x="6338047" y="2895600"/>
            <a:ext cx="0" cy="310178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9390A373-8CF1-B005-EC27-DD48F8F7CF9C}"/>
                  </a:ext>
                </a:extLst>
              </p14:cNvPr>
              <p14:cNvContentPartPr/>
              <p14:nvPr/>
            </p14:nvContentPartPr>
            <p14:xfrm>
              <a:off x="7533353" y="4415280"/>
              <a:ext cx="122400" cy="101520"/>
            </p14:xfrm>
          </p:contentPart>
        </mc:Choice>
        <mc:Fallback xmlns="">
          <p:pic>
            <p:nvPicPr>
              <p:cNvPr id="12" name="Ink 11">
                <a:extLst>
                  <a:ext uri="{FF2B5EF4-FFF2-40B4-BE49-F238E27FC236}">
                    <a16:creationId xmlns:a16="http://schemas.microsoft.com/office/drawing/2014/main" id="{9390A373-8CF1-B005-EC27-DD48F8F7CF9C}"/>
                  </a:ext>
                </a:extLst>
              </p:cNvPr>
              <p:cNvPicPr/>
              <p:nvPr/>
            </p:nvPicPr>
            <p:blipFill>
              <a:blip r:embed="rId3"/>
              <a:stretch>
                <a:fillRect/>
              </a:stretch>
            </p:blipFill>
            <p:spPr>
              <a:xfrm>
                <a:off x="7524713" y="4406280"/>
                <a:ext cx="140040" cy="119160"/>
              </a:xfrm>
              <a:prstGeom prst="rect">
                <a:avLst/>
              </a:prstGeom>
            </p:spPr>
          </p:pic>
        </mc:Fallback>
      </mc:AlternateContent>
      <p:cxnSp>
        <p:nvCxnSpPr>
          <p:cNvPr id="14" name="Straight Arrow Connector 13">
            <a:extLst>
              <a:ext uri="{FF2B5EF4-FFF2-40B4-BE49-F238E27FC236}">
                <a16:creationId xmlns:a16="http://schemas.microsoft.com/office/drawing/2014/main" id="{95F90AB7-EF54-3DED-8AD9-9F8EC457CBA5}"/>
              </a:ext>
            </a:extLst>
          </p:cNvPr>
          <p:cNvCxnSpPr/>
          <p:nvPr/>
        </p:nvCxnSpPr>
        <p:spPr>
          <a:xfrm flipH="1" flipV="1">
            <a:off x="5638800" y="3343835"/>
            <a:ext cx="1894553" cy="1111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DABD8138-2E85-1C4E-5AC3-A94A0AD6699F}"/>
                  </a:ext>
                </a:extLst>
              </p14:cNvPr>
              <p14:cNvContentPartPr/>
              <p14:nvPr/>
            </p14:nvContentPartPr>
            <p14:xfrm>
              <a:off x="7312313" y="4260840"/>
              <a:ext cx="458640" cy="221040"/>
            </p14:xfrm>
          </p:contentPart>
        </mc:Choice>
        <mc:Fallback xmlns="">
          <p:pic>
            <p:nvPicPr>
              <p:cNvPr id="15" name="Ink 14">
                <a:extLst>
                  <a:ext uri="{FF2B5EF4-FFF2-40B4-BE49-F238E27FC236}">
                    <a16:creationId xmlns:a16="http://schemas.microsoft.com/office/drawing/2014/main" id="{DABD8138-2E85-1C4E-5AC3-A94A0AD6699F}"/>
                  </a:ext>
                </a:extLst>
              </p:cNvPr>
              <p:cNvPicPr/>
              <p:nvPr/>
            </p:nvPicPr>
            <p:blipFill>
              <a:blip r:embed="rId5"/>
              <a:stretch>
                <a:fillRect/>
              </a:stretch>
            </p:blipFill>
            <p:spPr>
              <a:xfrm>
                <a:off x="7303673" y="4252200"/>
                <a:ext cx="476280" cy="238680"/>
              </a:xfrm>
              <a:prstGeom prst="rect">
                <a:avLst/>
              </a:prstGeom>
            </p:spPr>
          </p:pic>
        </mc:Fallback>
      </mc:AlternateContent>
      <p:grpSp>
        <p:nvGrpSpPr>
          <p:cNvPr id="19" name="Group 18">
            <a:extLst>
              <a:ext uri="{FF2B5EF4-FFF2-40B4-BE49-F238E27FC236}">
                <a16:creationId xmlns:a16="http://schemas.microsoft.com/office/drawing/2014/main" id="{18B35434-B467-B7EB-F2C7-E919B464F553}"/>
              </a:ext>
            </a:extLst>
          </p:cNvPr>
          <p:cNvGrpSpPr/>
          <p:nvPr/>
        </p:nvGrpSpPr>
        <p:grpSpPr>
          <a:xfrm>
            <a:off x="7432193" y="3987600"/>
            <a:ext cx="195120" cy="193320"/>
            <a:chOff x="7432193" y="3987600"/>
            <a:chExt cx="195120" cy="193320"/>
          </a:xfrm>
        </p:grpSpPr>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E6316790-0383-92AB-092F-19C70A933B80}"/>
                    </a:ext>
                  </a:extLst>
                </p14:cNvPr>
                <p14:cNvContentPartPr/>
                <p14:nvPr/>
              </p14:nvContentPartPr>
              <p14:xfrm>
                <a:off x="7442993" y="4001280"/>
                <a:ext cx="86400" cy="179640"/>
              </p14:xfrm>
            </p:contentPart>
          </mc:Choice>
          <mc:Fallback xmlns="">
            <p:pic>
              <p:nvPicPr>
                <p:cNvPr id="16" name="Ink 15">
                  <a:extLst>
                    <a:ext uri="{FF2B5EF4-FFF2-40B4-BE49-F238E27FC236}">
                      <a16:creationId xmlns:a16="http://schemas.microsoft.com/office/drawing/2014/main" id="{E6316790-0383-92AB-092F-19C70A933B80}"/>
                    </a:ext>
                  </a:extLst>
                </p:cNvPr>
                <p:cNvPicPr/>
                <p:nvPr/>
              </p:nvPicPr>
              <p:blipFill>
                <a:blip r:embed="rId7"/>
                <a:stretch>
                  <a:fillRect/>
                </a:stretch>
              </p:blipFill>
              <p:spPr>
                <a:xfrm>
                  <a:off x="7434353" y="3992280"/>
                  <a:ext cx="104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606EC1D5-F339-F1E4-A10F-7B69F59FA581}"/>
                    </a:ext>
                  </a:extLst>
                </p14:cNvPr>
                <p14:cNvContentPartPr/>
                <p14:nvPr/>
              </p14:nvContentPartPr>
              <p14:xfrm>
                <a:off x="7432193" y="4102800"/>
                <a:ext cx="81360" cy="5040"/>
              </p14:xfrm>
            </p:contentPart>
          </mc:Choice>
          <mc:Fallback xmlns="">
            <p:pic>
              <p:nvPicPr>
                <p:cNvPr id="17" name="Ink 16">
                  <a:extLst>
                    <a:ext uri="{FF2B5EF4-FFF2-40B4-BE49-F238E27FC236}">
                      <a16:creationId xmlns:a16="http://schemas.microsoft.com/office/drawing/2014/main" id="{606EC1D5-F339-F1E4-A10F-7B69F59FA581}"/>
                    </a:ext>
                  </a:extLst>
                </p:cNvPr>
                <p:cNvPicPr/>
                <p:nvPr/>
              </p:nvPicPr>
              <p:blipFill>
                <a:blip r:embed="rId9"/>
                <a:stretch>
                  <a:fillRect/>
                </a:stretch>
              </p:blipFill>
              <p:spPr>
                <a:xfrm>
                  <a:off x="7423553" y="4094160"/>
                  <a:ext cx="99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4B54B6AC-AB2E-B106-BA01-A0F6396BA5CB}"/>
                    </a:ext>
                  </a:extLst>
                </p14:cNvPr>
                <p14:cNvContentPartPr/>
                <p14:nvPr/>
              </p14:nvContentPartPr>
              <p14:xfrm>
                <a:off x="7561793" y="3987600"/>
                <a:ext cx="65520" cy="75960"/>
              </p14:xfrm>
            </p:contentPart>
          </mc:Choice>
          <mc:Fallback xmlns="">
            <p:pic>
              <p:nvPicPr>
                <p:cNvPr id="18" name="Ink 17">
                  <a:extLst>
                    <a:ext uri="{FF2B5EF4-FFF2-40B4-BE49-F238E27FC236}">
                      <a16:creationId xmlns:a16="http://schemas.microsoft.com/office/drawing/2014/main" id="{4B54B6AC-AB2E-B106-BA01-A0F6396BA5CB}"/>
                    </a:ext>
                  </a:extLst>
                </p:cNvPr>
                <p:cNvPicPr/>
                <p:nvPr/>
              </p:nvPicPr>
              <p:blipFill>
                <a:blip r:embed="rId11"/>
                <a:stretch>
                  <a:fillRect/>
                </a:stretch>
              </p:blipFill>
              <p:spPr>
                <a:xfrm>
                  <a:off x="7553153" y="3978960"/>
                  <a:ext cx="83160" cy="93600"/>
                </a:xfrm>
                <a:prstGeom prst="rect">
                  <a:avLst/>
                </a:prstGeom>
              </p:spPr>
            </p:pic>
          </mc:Fallback>
        </mc:AlternateContent>
      </p:grpSp>
      <p:cxnSp>
        <p:nvCxnSpPr>
          <p:cNvPr id="21" name="Straight Arrow Connector 20">
            <a:extLst>
              <a:ext uri="{FF2B5EF4-FFF2-40B4-BE49-F238E27FC236}">
                <a16:creationId xmlns:a16="http://schemas.microsoft.com/office/drawing/2014/main" id="{9BC4F87B-BCD4-A60A-64EC-7995FECC6892}"/>
              </a:ext>
            </a:extLst>
          </p:cNvPr>
          <p:cNvCxnSpPr/>
          <p:nvPr/>
        </p:nvCxnSpPr>
        <p:spPr>
          <a:xfrm flipH="1" flipV="1">
            <a:off x="6203576" y="2895600"/>
            <a:ext cx="134471" cy="1550894"/>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4BCD9EDE-7A19-9888-9CEA-1C930E3ABA8A}"/>
                  </a:ext>
                </a:extLst>
              </p14:cNvPr>
              <p14:cNvContentPartPr/>
              <p14:nvPr/>
            </p14:nvContentPartPr>
            <p14:xfrm>
              <a:off x="6320153" y="4171200"/>
              <a:ext cx="307800" cy="270360"/>
            </p14:xfrm>
          </p:contentPart>
        </mc:Choice>
        <mc:Fallback xmlns="">
          <p:pic>
            <p:nvPicPr>
              <p:cNvPr id="22" name="Ink 21">
                <a:extLst>
                  <a:ext uri="{FF2B5EF4-FFF2-40B4-BE49-F238E27FC236}">
                    <a16:creationId xmlns:a16="http://schemas.microsoft.com/office/drawing/2014/main" id="{4BCD9EDE-7A19-9888-9CEA-1C930E3ABA8A}"/>
                  </a:ext>
                </a:extLst>
              </p:cNvPr>
              <p:cNvPicPr/>
              <p:nvPr/>
            </p:nvPicPr>
            <p:blipFill>
              <a:blip r:embed="rId13"/>
              <a:stretch>
                <a:fillRect/>
              </a:stretch>
            </p:blipFill>
            <p:spPr>
              <a:xfrm>
                <a:off x="6311164" y="4162200"/>
                <a:ext cx="325419" cy="288000"/>
              </a:xfrm>
              <a:prstGeom prst="rect">
                <a:avLst/>
              </a:prstGeom>
            </p:spPr>
          </p:pic>
        </mc:Fallback>
      </mc:AlternateContent>
      <p:grpSp>
        <p:nvGrpSpPr>
          <p:cNvPr id="25" name="Group 24">
            <a:extLst>
              <a:ext uri="{FF2B5EF4-FFF2-40B4-BE49-F238E27FC236}">
                <a16:creationId xmlns:a16="http://schemas.microsoft.com/office/drawing/2014/main" id="{3230EEE2-AB83-BA31-917F-154ADEAACADC}"/>
              </a:ext>
            </a:extLst>
          </p:cNvPr>
          <p:cNvGrpSpPr/>
          <p:nvPr/>
        </p:nvGrpSpPr>
        <p:grpSpPr>
          <a:xfrm>
            <a:off x="6374873" y="4282080"/>
            <a:ext cx="154800" cy="151920"/>
            <a:chOff x="6374873" y="4282080"/>
            <a:chExt cx="154800" cy="151920"/>
          </a:xfrm>
        </p:grpSpPr>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F5ECB89E-CD09-3C4B-D1D4-4A68DFBFC439}"/>
                    </a:ext>
                  </a:extLst>
                </p14:cNvPr>
                <p14:cNvContentPartPr/>
                <p14:nvPr/>
              </p14:nvContentPartPr>
              <p14:xfrm>
                <a:off x="6374873" y="4302960"/>
                <a:ext cx="97200" cy="131040"/>
              </p14:xfrm>
            </p:contentPart>
          </mc:Choice>
          <mc:Fallback xmlns="">
            <p:pic>
              <p:nvPicPr>
                <p:cNvPr id="23" name="Ink 22">
                  <a:extLst>
                    <a:ext uri="{FF2B5EF4-FFF2-40B4-BE49-F238E27FC236}">
                      <a16:creationId xmlns:a16="http://schemas.microsoft.com/office/drawing/2014/main" id="{F5ECB89E-CD09-3C4B-D1D4-4A68DFBFC439}"/>
                    </a:ext>
                  </a:extLst>
                </p:cNvPr>
                <p:cNvPicPr/>
                <p:nvPr/>
              </p:nvPicPr>
              <p:blipFill>
                <a:blip r:embed="rId15"/>
                <a:stretch>
                  <a:fillRect/>
                </a:stretch>
              </p:blipFill>
              <p:spPr>
                <a:xfrm>
                  <a:off x="6365873" y="4293960"/>
                  <a:ext cx="114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7FD9DB26-4544-BB53-6798-871FB2B7687F}"/>
                    </a:ext>
                  </a:extLst>
                </p14:cNvPr>
                <p14:cNvContentPartPr/>
                <p14:nvPr/>
              </p14:nvContentPartPr>
              <p14:xfrm>
                <a:off x="6491153" y="4282080"/>
                <a:ext cx="38520" cy="47880"/>
              </p14:xfrm>
            </p:contentPart>
          </mc:Choice>
          <mc:Fallback xmlns="">
            <p:pic>
              <p:nvPicPr>
                <p:cNvPr id="24" name="Ink 23">
                  <a:extLst>
                    <a:ext uri="{FF2B5EF4-FFF2-40B4-BE49-F238E27FC236}">
                      <a16:creationId xmlns:a16="http://schemas.microsoft.com/office/drawing/2014/main" id="{7FD9DB26-4544-BB53-6798-871FB2B7687F}"/>
                    </a:ext>
                  </a:extLst>
                </p:cNvPr>
                <p:cNvPicPr/>
                <p:nvPr/>
              </p:nvPicPr>
              <p:blipFill>
                <a:blip r:embed="rId17"/>
                <a:stretch>
                  <a:fillRect/>
                </a:stretch>
              </p:blipFill>
              <p:spPr>
                <a:xfrm>
                  <a:off x="6482513" y="4273440"/>
                  <a:ext cx="56160" cy="65520"/>
                </a:xfrm>
                <a:prstGeom prst="rect">
                  <a:avLst/>
                </a:prstGeom>
              </p:spPr>
            </p:pic>
          </mc:Fallback>
        </mc:AlternateContent>
      </p:grpSp>
      <p:cxnSp>
        <p:nvCxnSpPr>
          <p:cNvPr id="27" name="Straight Arrow Connector 26">
            <a:extLst>
              <a:ext uri="{FF2B5EF4-FFF2-40B4-BE49-F238E27FC236}">
                <a16:creationId xmlns:a16="http://schemas.microsoft.com/office/drawing/2014/main" id="{5F114491-3086-24AE-7409-06F52FB2258B}"/>
              </a:ext>
            </a:extLst>
          </p:cNvPr>
          <p:cNvCxnSpPr/>
          <p:nvPr/>
        </p:nvCxnSpPr>
        <p:spPr>
          <a:xfrm flipH="1" flipV="1">
            <a:off x="5701553" y="3003176"/>
            <a:ext cx="636494" cy="1438384"/>
          </a:xfrm>
          <a:prstGeom prst="straightConnector1">
            <a:avLst/>
          </a:prstGeom>
          <a:ln>
            <a:solidFill>
              <a:srgbClr val="FFFF00"/>
            </a:solidFill>
            <a:tailEnd type="triangle"/>
          </a:ln>
        </p:spPr>
        <p:style>
          <a:lnRef idx="1">
            <a:schemeClr val="accent6"/>
          </a:lnRef>
          <a:fillRef idx="0">
            <a:schemeClr val="accent6"/>
          </a:fillRef>
          <a:effectRef idx="0">
            <a:schemeClr val="accent6"/>
          </a:effectRef>
          <a:fontRef idx="minor">
            <a:schemeClr val="tx1"/>
          </a:fontRef>
        </p:style>
      </p:cxnSp>
      <p:grpSp>
        <p:nvGrpSpPr>
          <p:cNvPr id="33" name="Group 32">
            <a:extLst>
              <a:ext uri="{FF2B5EF4-FFF2-40B4-BE49-F238E27FC236}">
                <a16:creationId xmlns:a16="http://schemas.microsoft.com/office/drawing/2014/main" id="{C46355BE-7457-AFB2-7FBC-90A73204B89C}"/>
              </a:ext>
            </a:extLst>
          </p:cNvPr>
          <p:cNvGrpSpPr/>
          <p:nvPr/>
        </p:nvGrpSpPr>
        <p:grpSpPr>
          <a:xfrm>
            <a:off x="6139433" y="3974280"/>
            <a:ext cx="887040" cy="492480"/>
            <a:chOff x="6139433" y="3974280"/>
            <a:chExt cx="887040" cy="492480"/>
          </a:xfrm>
        </p:grpSpPr>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62B14685-8798-0FE4-C158-BFF4FFB208EA}"/>
                    </a:ext>
                  </a:extLst>
                </p14:cNvPr>
                <p14:cNvContentPartPr/>
                <p14:nvPr/>
              </p14:nvContentPartPr>
              <p14:xfrm>
                <a:off x="6139433" y="3974280"/>
                <a:ext cx="652680" cy="492480"/>
              </p14:xfrm>
            </p:contentPart>
          </mc:Choice>
          <mc:Fallback xmlns="">
            <p:pic>
              <p:nvPicPr>
                <p:cNvPr id="29" name="Ink 28">
                  <a:extLst>
                    <a:ext uri="{FF2B5EF4-FFF2-40B4-BE49-F238E27FC236}">
                      <a16:creationId xmlns:a16="http://schemas.microsoft.com/office/drawing/2014/main" id="{62B14685-8798-0FE4-C158-BFF4FFB208EA}"/>
                    </a:ext>
                  </a:extLst>
                </p:cNvPr>
                <p:cNvPicPr/>
                <p:nvPr/>
              </p:nvPicPr>
              <p:blipFill>
                <a:blip r:embed="rId19"/>
                <a:stretch>
                  <a:fillRect/>
                </a:stretch>
              </p:blipFill>
              <p:spPr>
                <a:xfrm>
                  <a:off x="6130793" y="3965280"/>
                  <a:ext cx="67032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3FAF056A-F6C0-59A3-2125-E12D37CCC445}"/>
                    </a:ext>
                  </a:extLst>
                </p14:cNvPr>
                <p14:cNvContentPartPr/>
                <p14:nvPr/>
              </p14:nvContentPartPr>
              <p14:xfrm>
                <a:off x="6839633" y="4250400"/>
                <a:ext cx="96480" cy="125640"/>
              </p14:xfrm>
            </p:contentPart>
          </mc:Choice>
          <mc:Fallback xmlns="">
            <p:pic>
              <p:nvPicPr>
                <p:cNvPr id="30" name="Ink 29">
                  <a:extLst>
                    <a:ext uri="{FF2B5EF4-FFF2-40B4-BE49-F238E27FC236}">
                      <a16:creationId xmlns:a16="http://schemas.microsoft.com/office/drawing/2014/main" id="{3FAF056A-F6C0-59A3-2125-E12D37CCC445}"/>
                    </a:ext>
                  </a:extLst>
                </p:cNvPr>
                <p:cNvPicPr/>
                <p:nvPr/>
              </p:nvPicPr>
              <p:blipFill>
                <a:blip r:embed="rId21"/>
                <a:stretch>
                  <a:fillRect/>
                </a:stretch>
              </p:blipFill>
              <p:spPr>
                <a:xfrm>
                  <a:off x="6830633" y="4241400"/>
                  <a:ext cx="114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D329D38F-AB52-0939-4A62-EDEBE3A1A0AA}"/>
                    </a:ext>
                  </a:extLst>
                </p14:cNvPr>
                <p14:cNvContentPartPr/>
                <p14:nvPr/>
              </p14:nvContentPartPr>
              <p14:xfrm>
                <a:off x="6834593" y="4294320"/>
                <a:ext cx="74160" cy="21240"/>
              </p14:xfrm>
            </p:contentPart>
          </mc:Choice>
          <mc:Fallback xmlns="">
            <p:pic>
              <p:nvPicPr>
                <p:cNvPr id="31" name="Ink 30">
                  <a:extLst>
                    <a:ext uri="{FF2B5EF4-FFF2-40B4-BE49-F238E27FC236}">
                      <a16:creationId xmlns:a16="http://schemas.microsoft.com/office/drawing/2014/main" id="{D329D38F-AB52-0939-4A62-EDEBE3A1A0AA}"/>
                    </a:ext>
                  </a:extLst>
                </p:cNvPr>
                <p:cNvPicPr/>
                <p:nvPr/>
              </p:nvPicPr>
              <p:blipFill>
                <a:blip r:embed="rId23"/>
                <a:stretch>
                  <a:fillRect/>
                </a:stretch>
              </p:blipFill>
              <p:spPr>
                <a:xfrm>
                  <a:off x="6825953" y="4285680"/>
                  <a:ext cx="91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2A4422EE-DADB-24F7-949F-DB7E37C6E91D}"/>
                    </a:ext>
                  </a:extLst>
                </p14:cNvPr>
                <p14:cNvContentPartPr/>
                <p14:nvPr/>
              </p14:nvContentPartPr>
              <p14:xfrm>
                <a:off x="6985073" y="4230960"/>
                <a:ext cx="41400" cy="57240"/>
              </p14:xfrm>
            </p:contentPart>
          </mc:Choice>
          <mc:Fallback xmlns="">
            <p:pic>
              <p:nvPicPr>
                <p:cNvPr id="32" name="Ink 31">
                  <a:extLst>
                    <a:ext uri="{FF2B5EF4-FFF2-40B4-BE49-F238E27FC236}">
                      <a16:creationId xmlns:a16="http://schemas.microsoft.com/office/drawing/2014/main" id="{2A4422EE-DADB-24F7-949F-DB7E37C6E91D}"/>
                    </a:ext>
                  </a:extLst>
                </p:cNvPr>
                <p:cNvPicPr/>
                <p:nvPr/>
              </p:nvPicPr>
              <p:blipFill>
                <a:blip r:embed="rId25"/>
                <a:stretch>
                  <a:fillRect/>
                </a:stretch>
              </p:blipFill>
              <p:spPr>
                <a:xfrm>
                  <a:off x="6976073" y="4221960"/>
                  <a:ext cx="59040" cy="74880"/>
                </a:xfrm>
                <a:prstGeom prst="rect">
                  <a:avLst/>
                </a:prstGeom>
              </p:spPr>
            </p:pic>
          </mc:Fallback>
        </mc:AlternateContent>
      </p:grpSp>
      <p:cxnSp>
        <p:nvCxnSpPr>
          <p:cNvPr id="35" name="Straight Arrow Connector 34">
            <a:extLst>
              <a:ext uri="{FF2B5EF4-FFF2-40B4-BE49-F238E27FC236}">
                <a16:creationId xmlns:a16="http://schemas.microsoft.com/office/drawing/2014/main" id="{266C0657-3685-8C78-EF04-86392C04DEE7}"/>
              </a:ext>
            </a:extLst>
          </p:cNvPr>
          <p:cNvCxnSpPr/>
          <p:nvPr/>
        </p:nvCxnSpPr>
        <p:spPr>
          <a:xfrm>
            <a:off x="5701553" y="3003176"/>
            <a:ext cx="0" cy="34065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52A38B49-69B3-0CF7-F55F-69C9831D4729}"/>
                  </a:ext>
                </a:extLst>
              </p14:cNvPr>
              <p14:cNvContentPartPr/>
              <p14:nvPr/>
            </p14:nvContentPartPr>
            <p14:xfrm>
              <a:off x="7887953" y="2098680"/>
              <a:ext cx="5760" cy="10080"/>
            </p14:xfrm>
          </p:contentPart>
        </mc:Choice>
        <mc:Fallback xmlns="">
          <p:pic>
            <p:nvPicPr>
              <p:cNvPr id="36" name="Ink 35">
                <a:extLst>
                  <a:ext uri="{FF2B5EF4-FFF2-40B4-BE49-F238E27FC236}">
                    <a16:creationId xmlns:a16="http://schemas.microsoft.com/office/drawing/2014/main" id="{52A38B49-69B3-0CF7-F55F-69C9831D4729}"/>
                  </a:ext>
                </a:extLst>
              </p:cNvPr>
              <p:cNvPicPr/>
              <p:nvPr/>
            </p:nvPicPr>
            <p:blipFill>
              <a:blip r:embed="rId27"/>
              <a:stretch>
                <a:fillRect/>
              </a:stretch>
            </p:blipFill>
            <p:spPr>
              <a:xfrm>
                <a:off x="7878953" y="2089680"/>
                <a:ext cx="23400" cy="27720"/>
              </a:xfrm>
              <a:prstGeom prst="rect">
                <a:avLst/>
              </a:prstGeom>
            </p:spPr>
          </p:pic>
        </mc:Fallback>
      </mc:AlternateContent>
    </p:spTree>
    <p:extLst>
      <p:ext uri="{BB962C8B-B14F-4D97-AF65-F5344CB8AC3E}">
        <p14:creationId xmlns:p14="http://schemas.microsoft.com/office/powerpoint/2010/main" val="189560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87BB-47A0-B46E-7874-679B0AFC174F}"/>
              </a:ext>
            </a:extLst>
          </p:cNvPr>
          <p:cNvSpPr>
            <a:spLocks noGrp="1"/>
          </p:cNvSpPr>
          <p:nvPr>
            <p:ph type="title"/>
          </p:nvPr>
        </p:nvSpPr>
        <p:spPr/>
        <p:txBody>
          <a:bodyPr/>
          <a:lstStyle/>
          <a:p>
            <a:r>
              <a:rPr lang="en-US" dirty="0"/>
              <a:t>Kepler 2- The equation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6F060F-EAB7-133D-071E-FC079FB5EE14}"/>
                  </a:ext>
                </a:extLst>
              </p:cNvPr>
              <p:cNvSpPr>
                <a:spLocks noGrp="1"/>
              </p:cNvSpPr>
              <p:nvPr>
                <p:ph idx="1"/>
              </p:nvPr>
            </p:nvSpPr>
            <p:spPr/>
            <p:txBody>
              <a:bodyPr/>
              <a:lstStyle/>
              <a:p>
                <a:r>
                  <a:rPr lang="en-US" dirty="0"/>
                  <a:t>Kepler’s equation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𝑆𝑖𝑛</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0" smtClean="0">
                        <a:latin typeface="Cambria Math" panose="02040503050406030204" pitchFamily="18" charset="0"/>
                      </a:rPr>
                      <m:t> </m:t>
                    </m:r>
                  </m:oMath>
                </a14:m>
                <a:r>
                  <a:rPr lang="en-CA" dirty="0"/>
                  <a:t>, Solving for E given M has no closed form solutions. Therefore, a numerical approach has to be found.</a:t>
                </a:r>
              </a:p>
              <a:p>
                <a:r>
                  <a:rPr lang="en-CA" dirty="0"/>
                  <a:t>Newton-Raphson method of approximation is used: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den>
                    </m:f>
                  </m:oMath>
                </a14:m>
                <a:endParaRPr lang="en-CA" dirty="0"/>
              </a:p>
              <a:p>
                <a:pPr marL="0" indent="0">
                  <a:buNone/>
                </a:pPr>
                <a:endParaRPr lang="en-CA" dirty="0"/>
              </a:p>
            </p:txBody>
          </p:sp>
        </mc:Choice>
        <mc:Fallback xmlns="">
          <p:sp>
            <p:nvSpPr>
              <p:cNvPr id="3" name="Content Placeholder 2">
                <a:extLst>
                  <a:ext uri="{FF2B5EF4-FFF2-40B4-BE49-F238E27FC236}">
                    <a16:creationId xmlns:a16="http://schemas.microsoft.com/office/drawing/2014/main" id="{036F060F-EAB7-133D-071E-FC079FB5EE1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CA">
                    <a:noFill/>
                  </a:rPr>
                  <a:t> </a:t>
                </a:r>
              </a:p>
            </p:txBody>
          </p:sp>
        </mc:Fallback>
      </mc:AlternateContent>
    </p:spTree>
    <p:extLst>
      <p:ext uri="{BB962C8B-B14F-4D97-AF65-F5344CB8AC3E}">
        <p14:creationId xmlns:p14="http://schemas.microsoft.com/office/powerpoint/2010/main" val="792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978A-723C-4D10-A879-3119DD80FD7A}"/>
              </a:ext>
            </a:extLst>
          </p:cNvPr>
          <p:cNvSpPr>
            <a:spLocks noGrp="1"/>
          </p:cNvSpPr>
          <p:nvPr>
            <p:ph type="title"/>
          </p:nvPr>
        </p:nvSpPr>
        <p:spPr/>
        <p:txBody>
          <a:bodyPr/>
          <a:lstStyle/>
          <a:p>
            <a:r>
              <a:rPr lang="en-US" dirty="0"/>
              <a:t>Kepler 2.5 – The Solver:</a:t>
            </a:r>
            <a:endParaRPr lang="en-CA" dirty="0"/>
          </a:p>
        </p:txBody>
      </p:sp>
      <p:sp>
        <p:nvSpPr>
          <p:cNvPr id="3" name="Content Placeholder 2">
            <a:extLst>
              <a:ext uri="{FF2B5EF4-FFF2-40B4-BE49-F238E27FC236}">
                <a16:creationId xmlns:a16="http://schemas.microsoft.com/office/drawing/2014/main" id="{487FFAE5-45CC-9575-C123-0553E11E9C0E}"/>
              </a:ext>
            </a:extLst>
          </p:cNvPr>
          <p:cNvSpPr>
            <a:spLocks noGrp="1"/>
          </p:cNvSpPr>
          <p:nvPr>
            <p:ph idx="1"/>
          </p:nvPr>
        </p:nvSpPr>
        <p:spPr/>
        <p:txBody>
          <a:bodyPr>
            <a:normAutofit fontScale="77500" lnSpcReduction="20000"/>
          </a:bodyPr>
          <a:lstStyle/>
          <a:p>
            <a:r>
              <a:rPr lang="en-CA" b="0" dirty="0">
                <a:solidFill>
                  <a:srgbClr val="569CD6"/>
                </a:solidFill>
                <a:effectLst/>
                <a:highlight>
                  <a:srgbClr val="000000"/>
                </a:highlight>
                <a:latin typeface="Consolas" panose="020B0609020204030204" pitchFamily="49" charset="0"/>
              </a:rPr>
              <a:t>def</a:t>
            </a:r>
            <a:r>
              <a:rPr lang="en-CA" b="0" dirty="0">
                <a:solidFill>
                  <a:srgbClr val="D4D4D4"/>
                </a:solidFill>
                <a:effectLst/>
                <a:highlight>
                  <a:srgbClr val="000000"/>
                </a:highlight>
                <a:latin typeface="Consolas" panose="020B0609020204030204" pitchFamily="49" charset="0"/>
              </a:rPr>
              <a:t> </a:t>
            </a:r>
            <a:r>
              <a:rPr lang="en-CA" b="0" dirty="0" err="1">
                <a:solidFill>
                  <a:srgbClr val="DCDCAA"/>
                </a:solidFill>
                <a:effectLst/>
                <a:highlight>
                  <a:srgbClr val="000000"/>
                </a:highlight>
                <a:latin typeface="Consolas" panose="020B0609020204030204" pitchFamily="49" charset="0"/>
              </a:rPr>
              <a:t>SolveKepler</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M</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Kepler_Equation</a:t>
            </a:r>
            <a:r>
              <a:rPr lang="en-CA" b="0" dirty="0">
                <a:solidFill>
                  <a:srgbClr val="D4D4D4"/>
                </a:solidFill>
                <a:effectLst/>
                <a:highlight>
                  <a:srgbClr val="000000"/>
                </a:highlight>
                <a:latin typeface="Consolas" panose="020B0609020204030204" pitchFamily="49" charset="0"/>
              </a:rPr>
              <a:t> = </a:t>
            </a:r>
            <a:r>
              <a:rPr lang="en-CA" b="0" dirty="0">
                <a:solidFill>
                  <a:srgbClr val="569CD6"/>
                </a:solidFill>
                <a:effectLst/>
                <a:highlight>
                  <a:srgbClr val="000000"/>
                </a:highlight>
                <a:latin typeface="Consolas" panose="020B0609020204030204" pitchFamily="49" charset="0"/>
              </a:rPr>
              <a:t>lambda</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M</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a:t>
            </a:r>
            <a:r>
              <a:rPr lang="en-CA" b="0" dirty="0" err="1">
                <a:solidFill>
                  <a:srgbClr val="D4D4D4"/>
                </a:solidFill>
                <a:effectLst/>
                <a:highlight>
                  <a:srgbClr val="000000"/>
                </a:highlight>
                <a:latin typeface="Consolas" panose="020B0609020204030204" pitchFamily="49" charset="0"/>
              </a:rPr>
              <a:t>np.sin</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M</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kepler_Equation_Differentiated</a:t>
            </a:r>
            <a:r>
              <a:rPr lang="en-CA" b="0" dirty="0">
                <a:solidFill>
                  <a:srgbClr val="D4D4D4"/>
                </a:solidFill>
                <a:effectLst/>
                <a:highlight>
                  <a:srgbClr val="000000"/>
                </a:highlight>
                <a:latin typeface="Consolas" panose="020B0609020204030204" pitchFamily="49" charset="0"/>
              </a:rPr>
              <a:t> = </a:t>
            </a:r>
            <a:r>
              <a:rPr lang="en-CA" b="0" dirty="0">
                <a:solidFill>
                  <a:srgbClr val="569CD6"/>
                </a:solidFill>
                <a:effectLst/>
                <a:highlight>
                  <a:srgbClr val="000000"/>
                </a:highlight>
                <a:latin typeface="Consolas" panose="020B0609020204030204" pitchFamily="49" charset="0"/>
              </a:rPr>
              <a:t>lambda</a:t>
            </a:r>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E</a:t>
            </a:r>
            <a:r>
              <a:rPr lang="en-CA" b="0" dirty="0" err="1">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 : </a:t>
            </a:r>
            <a:r>
              <a:rPr lang="en-CA" b="0" dirty="0">
                <a:solidFill>
                  <a:srgbClr val="B5CEA8"/>
                </a:solidFill>
                <a:effectLst/>
                <a:highlight>
                  <a:srgbClr val="000000"/>
                </a:highlight>
                <a:latin typeface="Consolas" panose="020B0609020204030204" pitchFamily="49" charset="0"/>
              </a:rPr>
              <a:t>1</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a:t>
            </a:r>
            <a:r>
              <a:rPr lang="en-CA" b="0" dirty="0" err="1">
                <a:solidFill>
                  <a:srgbClr val="D4D4D4"/>
                </a:solidFill>
                <a:effectLst/>
                <a:highlight>
                  <a:srgbClr val="000000"/>
                </a:highlight>
                <a:latin typeface="Consolas" panose="020B0609020204030204" pitchFamily="49" charset="0"/>
              </a:rPr>
              <a:t>np.cos</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accuracy</a:t>
            </a:r>
            <a:r>
              <a:rPr lang="en-CA" b="0" dirty="0">
                <a:solidFill>
                  <a:srgbClr val="D4D4D4"/>
                </a:solidFill>
                <a:effectLst/>
                <a:highlight>
                  <a:srgbClr val="000000"/>
                </a:highlight>
                <a:latin typeface="Consolas" panose="020B0609020204030204" pitchFamily="49" charset="0"/>
              </a:rPr>
              <a:t> : </a:t>
            </a:r>
            <a:r>
              <a:rPr lang="en-CA" b="0" dirty="0">
                <a:solidFill>
                  <a:srgbClr val="4EC9B0"/>
                </a:solidFill>
                <a:effectLst/>
                <a:highlight>
                  <a:srgbClr val="000000"/>
                </a:highlight>
                <a:latin typeface="Consolas" panose="020B0609020204030204" pitchFamily="49" charset="0"/>
              </a:rPr>
              <a:t>float</a:t>
            </a:r>
            <a:r>
              <a:rPr lang="en-CA" b="0" dirty="0">
                <a:solidFill>
                  <a:srgbClr val="D4D4D4"/>
                </a:solidFill>
                <a:effectLst/>
                <a:highlight>
                  <a:srgbClr val="000000"/>
                </a:highlight>
                <a:latin typeface="Consolas" panose="020B0609020204030204" pitchFamily="49" charset="0"/>
              </a:rPr>
              <a:t> = </a:t>
            </a:r>
            <a:r>
              <a:rPr lang="en-CA" b="0" dirty="0">
                <a:solidFill>
                  <a:srgbClr val="B5CEA8"/>
                </a:solidFill>
                <a:effectLst/>
                <a:highlight>
                  <a:srgbClr val="000000"/>
                </a:highlight>
                <a:latin typeface="Consolas" panose="020B0609020204030204" pitchFamily="49" charset="0"/>
              </a:rPr>
              <a:t>1e-10</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Maxiteration</a:t>
            </a:r>
            <a:r>
              <a:rPr lang="en-CA" b="0" dirty="0">
                <a:solidFill>
                  <a:srgbClr val="D4D4D4"/>
                </a:solidFill>
                <a:effectLst/>
                <a:highlight>
                  <a:srgbClr val="000000"/>
                </a:highlight>
                <a:latin typeface="Consolas" panose="020B0609020204030204" pitchFamily="49" charset="0"/>
              </a:rPr>
              <a:t> : </a:t>
            </a:r>
            <a:r>
              <a:rPr lang="en-CA" b="0" dirty="0">
                <a:solidFill>
                  <a:srgbClr val="4EC9B0"/>
                </a:solidFill>
                <a:effectLst/>
                <a:highlight>
                  <a:srgbClr val="000000"/>
                </a:highlight>
                <a:latin typeface="Consolas" panose="020B0609020204030204" pitchFamily="49" charset="0"/>
              </a:rPr>
              <a:t>int</a:t>
            </a:r>
            <a:r>
              <a:rPr lang="en-CA" b="0" dirty="0">
                <a:solidFill>
                  <a:srgbClr val="D4D4D4"/>
                </a:solidFill>
                <a:effectLst/>
                <a:highlight>
                  <a:srgbClr val="000000"/>
                </a:highlight>
                <a:latin typeface="Consolas" panose="020B0609020204030204" pitchFamily="49" charset="0"/>
              </a:rPr>
              <a:t> = </a:t>
            </a:r>
            <a:r>
              <a:rPr lang="en-CA" b="0" dirty="0">
                <a:solidFill>
                  <a:srgbClr val="B5CEA8"/>
                </a:solidFill>
                <a:effectLst/>
                <a:highlight>
                  <a:srgbClr val="000000"/>
                </a:highlight>
                <a:latin typeface="Consolas" panose="020B0609020204030204" pitchFamily="49" charset="0"/>
              </a:rPr>
              <a:t>100</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E : </a:t>
            </a:r>
            <a:r>
              <a:rPr lang="en-CA" b="0" dirty="0">
                <a:solidFill>
                  <a:srgbClr val="4EC9B0"/>
                </a:solidFill>
                <a:effectLst/>
                <a:highlight>
                  <a:srgbClr val="000000"/>
                </a:highlight>
                <a:latin typeface="Consolas" panose="020B0609020204030204" pitchFamily="49" charset="0"/>
              </a:rPr>
              <a:t>float</a:t>
            </a:r>
            <a:r>
              <a:rPr lang="en-CA" b="0" dirty="0">
                <a:solidFill>
                  <a:srgbClr val="D4D4D4"/>
                </a:solidFill>
                <a:effectLst/>
                <a:highlight>
                  <a:srgbClr val="000000"/>
                </a:highlight>
                <a:latin typeface="Consolas" panose="020B0609020204030204" pitchFamily="49" charset="0"/>
              </a:rPr>
              <a:t> = </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if</a:t>
            </a:r>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 &lt;= </a:t>
            </a:r>
            <a:r>
              <a:rPr lang="en-CA" b="0" dirty="0">
                <a:solidFill>
                  <a:srgbClr val="B5CEA8"/>
                </a:solidFill>
                <a:effectLst/>
                <a:highlight>
                  <a:srgbClr val="000000"/>
                </a:highlight>
                <a:latin typeface="Consolas" panose="020B0609020204030204" pitchFamily="49" charset="0"/>
              </a:rPr>
              <a:t>0.8</a:t>
            </a:r>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else</a:t>
            </a:r>
            <a:r>
              <a:rPr lang="en-CA" b="0" dirty="0">
                <a:solidFill>
                  <a:srgbClr val="D4D4D4"/>
                </a:solidFill>
                <a:effectLst/>
                <a:highlight>
                  <a:srgbClr val="000000"/>
                </a:highlight>
                <a:latin typeface="Consolas" panose="020B0609020204030204" pitchFamily="49" charset="0"/>
              </a:rPr>
              <a:t> </a:t>
            </a:r>
            <a:r>
              <a:rPr lang="en-CA" b="0" dirty="0" err="1">
                <a:solidFill>
                  <a:srgbClr val="D4D4D4"/>
                </a:solidFill>
                <a:effectLst/>
                <a:highlight>
                  <a:srgbClr val="000000"/>
                </a:highlight>
                <a:latin typeface="Consolas" panose="020B0609020204030204" pitchFamily="49" charset="0"/>
              </a:rPr>
              <a:t>np.pi</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for</a:t>
            </a:r>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i</a:t>
            </a:r>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in</a:t>
            </a:r>
            <a:r>
              <a:rPr lang="en-CA" b="0" dirty="0">
                <a:solidFill>
                  <a:srgbClr val="D4D4D4"/>
                </a:solidFill>
                <a:effectLst/>
                <a:highlight>
                  <a:srgbClr val="000000"/>
                </a:highlight>
                <a:latin typeface="Consolas" panose="020B0609020204030204" pitchFamily="49" charset="0"/>
              </a:rPr>
              <a:t> </a:t>
            </a:r>
            <a:r>
              <a:rPr lang="en-CA" b="0" dirty="0">
                <a:solidFill>
                  <a:srgbClr val="4EC9B0"/>
                </a:solidFill>
                <a:effectLst/>
                <a:highlight>
                  <a:srgbClr val="000000"/>
                </a:highlight>
                <a:latin typeface="Consolas" panose="020B0609020204030204" pitchFamily="49" charset="0"/>
              </a:rPr>
              <a:t>range</a:t>
            </a:r>
            <a:r>
              <a:rPr lang="en-CA" b="0" dirty="0">
                <a:solidFill>
                  <a:srgbClr val="D4D4D4"/>
                </a:solidFill>
                <a:effectLst/>
                <a:highlight>
                  <a:srgbClr val="000000"/>
                </a:highlight>
                <a:latin typeface="Consolas" panose="020B0609020204030204" pitchFamily="49" charset="0"/>
              </a:rPr>
              <a:t>(</a:t>
            </a:r>
            <a:r>
              <a:rPr lang="en-CA" b="0" dirty="0">
                <a:solidFill>
                  <a:srgbClr val="B5CEA8"/>
                </a:solidFill>
                <a:effectLst/>
                <a:highlight>
                  <a:srgbClr val="000000"/>
                </a:highlight>
                <a:latin typeface="Consolas" panose="020B0609020204030204" pitchFamily="49" charset="0"/>
              </a:rPr>
              <a:t>0</a:t>
            </a:r>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Maxiteration</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err="1">
                <a:solidFill>
                  <a:srgbClr val="9CDCFE"/>
                </a:solidFill>
                <a:effectLst/>
                <a:highlight>
                  <a:srgbClr val="000000"/>
                </a:highlight>
                <a:latin typeface="Consolas" panose="020B0609020204030204" pitchFamily="49" charset="0"/>
              </a:rPr>
              <a:t>nextvalue</a:t>
            </a:r>
            <a:r>
              <a:rPr lang="en-CA" b="0" dirty="0">
                <a:solidFill>
                  <a:srgbClr val="D4D4D4"/>
                </a:solidFill>
                <a:effectLst/>
                <a:highlight>
                  <a:srgbClr val="000000"/>
                </a:highlight>
                <a:latin typeface="Consolas" panose="020B0609020204030204" pitchFamily="49" charset="0"/>
              </a:rPr>
              <a:t> = E-(</a:t>
            </a:r>
            <a:r>
              <a:rPr lang="en-CA" b="0" dirty="0" err="1">
                <a:solidFill>
                  <a:srgbClr val="9CDCFE"/>
                </a:solidFill>
                <a:effectLst/>
                <a:highlight>
                  <a:srgbClr val="000000"/>
                </a:highlight>
                <a:latin typeface="Consolas" panose="020B0609020204030204" pitchFamily="49" charset="0"/>
              </a:rPr>
              <a:t>Kepler_Equation</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M</a:t>
            </a:r>
            <a:r>
              <a:rPr lang="en-CA" b="0" dirty="0" err="1">
                <a:solidFill>
                  <a:srgbClr val="D4D4D4"/>
                </a:solidFill>
                <a:effectLst/>
                <a:highlight>
                  <a:srgbClr val="000000"/>
                </a:highlight>
                <a:latin typeface="Consolas" panose="020B0609020204030204" pitchFamily="49" charset="0"/>
              </a:rPr>
              <a:t>,E,</a:t>
            </a:r>
            <a:r>
              <a:rPr lang="en-CA" b="0" dirty="0" err="1">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a:t>
            </a:r>
            <a:r>
              <a:rPr lang="en-CA" b="0" dirty="0" err="1">
                <a:solidFill>
                  <a:srgbClr val="9CDCFE"/>
                </a:solidFill>
                <a:effectLst/>
                <a:highlight>
                  <a:srgbClr val="000000"/>
                </a:highlight>
                <a:latin typeface="Consolas" panose="020B0609020204030204" pitchFamily="49" charset="0"/>
              </a:rPr>
              <a:t>kepler_Equation_Differentiated</a:t>
            </a:r>
            <a:r>
              <a:rPr lang="en-CA" b="0" dirty="0">
                <a:solidFill>
                  <a:srgbClr val="D4D4D4"/>
                </a:solidFill>
                <a:effectLst/>
                <a:highlight>
                  <a:srgbClr val="000000"/>
                </a:highlight>
                <a:latin typeface="Consolas" panose="020B0609020204030204" pitchFamily="49" charset="0"/>
              </a:rPr>
              <a:t>(</a:t>
            </a:r>
            <a:r>
              <a:rPr lang="en-CA" b="0" dirty="0" err="1">
                <a:solidFill>
                  <a:srgbClr val="D4D4D4"/>
                </a:solidFill>
                <a:effectLst/>
                <a:highlight>
                  <a:srgbClr val="000000"/>
                </a:highlight>
                <a:latin typeface="Consolas" panose="020B0609020204030204" pitchFamily="49" charset="0"/>
              </a:rPr>
              <a:t>E,</a:t>
            </a:r>
            <a:r>
              <a:rPr lang="en-CA" b="0" dirty="0" err="1">
                <a:solidFill>
                  <a:srgbClr val="9CDCFE"/>
                </a:solidFill>
                <a:effectLst/>
                <a:highlight>
                  <a:srgbClr val="000000"/>
                </a:highlight>
                <a:latin typeface="Consolas" panose="020B0609020204030204" pitchFamily="49" charset="0"/>
              </a:rPr>
              <a:t>e</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a:t>
            </a:r>
            <a:r>
              <a:rPr lang="en-CA" b="0" dirty="0">
                <a:solidFill>
                  <a:srgbClr val="9CDCFE"/>
                </a:solidFill>
                <a:effectLst/>
                <a:highlight>
                  <a:srgbClr val="000000"/>
                </a:highlight>
                <a:latin typeface="Consolas" panose="020B0609020204030204" pitchFamily="49" charset="0"/>
              </a:rPr>
              <a:t>difference</a:t>
            </a:r>
            <a:r>
              <a:rPr lang="en-CA" b="0" dirty="0">
                <a:solidFill>
                  <a:srgbClr val="D4D4D4"/>
                </a:solidFill>
                <a:effectLst/>
                <a:highlight>
                  <a:srgbClr val="000000"/>
                </a:highlight>
                <a:latin typeface="Consolas" panose="020B0609020204030204" pitchFamily="49" charset="0"/>
              </a:rPr>
              <a:t> = </a:t>
            </a:r>
            <a:r>
              <a:rPr lang="en-CA" b="0" dirty="0" err="1">
                <a:solidFill>
                  <a:srgbClr val="D4D4D4"/>
                </a:solidFill>
                <a:effectLst/>
                <a:highlight>
                  <a:srgbClr val="000000"/>
                </a:highlight>
                <a:latin typeface="Consolas" panose="020B0609020204030204" pitchFamily="49" charset="0"/>
              </a:rPr>
              <a:t>np.abs</a:t>
            </a:r>
            <a:r>
              <a:rPr lang="en-CA" b="0" dirty="0">
                <a:solidFill>
                  <a:srgbClr val="D4D4D4"/>
                </a:solidFill>
                <a:effectLst/>
                <a:highlight>
                  <a:srgbClr val="000000"/>
                </a:highlight>
                <a:latin typeface="Consolas" panose="020B0609020204030204" pitchFamily="49" charset="0"/>
              </a:rPr>
              <a:t>(E - </a:t>
            </a:r>
            <a:r>
              <a:rPr lang="en-CA" b="0" dirty="0" err="1">
                <a:solidFill>
                  <a:srgbClr val="9CDCFE"/>
                </a:solidFill>
                <a:effectLst/>
                <a:highlight>
                  <a:srgbClr val="000000"/>
                </a:highlight>
                <a:latin typeface="Consolas" panose="020B0609020204030204" pitchFamily="49" charset="0"/>
              </a:rPr>
              <a:t>nextvalue</a:t>
            </a:r>
            <a:r>
              <a:rPr lang="en-CA" b="0" dirty="0">
                <a:solidFill>
                  <a:srgbClr val="D4D4D4"/>
                </a:solidFill>
                <a:effectLst/>
                <a:highlight>
                  <a:srgbClr val="000000"/>
                </a:highlight>
                <a:latin typeface="Consolas" panose="020B0609020204030204" pitchFamily="49" charset="0"/>
              </a:rPr>
              <a:t>)</a:t>
            </a:r>
          </a:p>
          <a:p>
            <a:r>
              <a:rPr lang="en-CA" b="0" dirty="0">
                <a:solidFill>
                  <a:srgbClr val="D4D4D4"/>
                </a:solidFill>
                <a:effectLst/>
                <a:highlight>
                  <a:srgbClr val="000000"/>
                </a:highlight>
                <a:latin typeface="Consolas" panose="020B0609020204030204" pitchFamily="49" charset="0"/>
              </a:rPr>
              <a:t>        E = </a:t>
            </a:r>
            <a:r>
              <a:rPr lang="en-CA" b="0" dirty="0" err="1">
                <a:solidFill>
                  <a:srgbClr val="9CDCFE"/>
                </a:solidFill>
                <a:effectLst/>
                <a:highlight>
                  <a:srgbClr val="000000"/>
                </a:highlight>
                <a:latin typeface="Consolas" panose="020B0609020204030204" pitchFamily="49" charset="0"/>
              </a:rPr>
              <a:t>nextvalue</a:t>
            </a:r>
            <a:endParaRPr lang="en-CA" b="0" dirty="0">
              <a:solidFill>
                <a:srgbClr val="D4D4D4"/>
              </a:solidFill>
              <a:effectLst/>
              <a:highlight>
                <a:srgbClr val="000000"/>
              </a:highlight>
              <a:latin typeface="Consolas" panose="020B0609020204030204" pitchFamily="49" charset="0"/>
            </a:endParaRPr>
          </a:p>
          <a:p>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if</a:t>
            </a:r>
            <a:r>
              <a:rPr lang="en-CA" b="0" dirty="0">
                <a:solidFill>
                  <a:srgbClr val="D4D4D4"/>
                </a:solidFill>
                <a:effectLst/>
                <a:highlight>
                  <a:srgbClr val="000000"/>
                </a:highlight>
                <a:latin typeface="Consolas" panose="020B0609020204030204" pitchFamily="49" charset="0"/>
              </a:rPr>
              <a:t>(</a:t>
            </a:r>
            <a:r>
              <a:rPr lang="en-CA" b="0" dirty="0">
                <a:solidFill>
                  <a:srgbClr val="9CDCFE"/>
                </a:solidFill>
                <a:effectLst/>
                <a:highlight>
                  <a:srgbClr val="000000"/>
                </a:highlight>
                <a:latin typeface="Consolas" panose="020B0609020204030204" pitchFamily="49" charset="0"/>
              </a:rPr>
              <a:t>difference</a:t>
            </a:r>
            <a:r>
              <a:rPr lang="en-CA" b="0" dirty="0">
                <a:solidFill>
                  <a:srgbClr val="D4D4D4"/>
                </a:solidFill>
                <a:effectLst/>
                <a:highlight>
                  <a:srgbClr val="000000"/>
                </a:highlight>
                <a:latin typeface="Consolas" panose="020B0609020204030204" pitchFamily="49" charset="0"/>
              </a:rPr>
              <a:t> &lt; </a:t>
            </a:r>
            <a:r>
              <a:rPr lang="en-CA" b="0" dirty="0">
                <a:solidFill>
                  <a:srgbClr val="9CDCFE"/>
                </a:solidFill>
                <a:effectLst/>
                <a:highlight>
                  <a:srgbClr val="000000"/>
                </a:highlight>
                <a:latin typeface="Consolas" panose="020B0609020204030204" pitchFamily="49" charset="0"/>
              </a:rPr>
              <a:t>accuracy</a:t>
            </a:r>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break</a:t>
            </a:r>
            <a:endParaRPr lang="en-CA" b="0" dirty="0">
              <a:solidFill>
                <a:srgbClr val="D4D4D4"/>
              </a:solidFill>
              <a:effectLst/>
              <a:highlight>
                <a:srgbClr val="000000"/>
              </a:highlight>
              <a:latin typeface="Consolas" panose="020B0609020204030204" pitchFamily="49" charset="0"/>
            </a:endParaRPr>
          </a:p>
          <a:p>
            <a:br>
              <a:rPr lang="en-CA" b="0" dirty="0">
                <a:solidFill>
                  <a:srgbClr val="D4D4D4"/>
                </a:solidFill>
                <a:effectLst/>
                <a:highlight>
                  <a:srgbClr val="000000"/>
                </a:highlight>
                <a:latin typeface="Consolas" panose="020B0609020204030204" pitchFamily="49" charset="0"/>
              </a:rPr>
            </a:br>
            <a:r>
              <a:rPr lang="en-CA" b="0" dirty="0">
                <a:solidFill>
                  <a:srgbClr val="D4D4D4"/>
                </a:solidFill>
                <a:effectLst/>
                <a:highlight>
                  <a:srgbClr val="000000"/>
                </a:highlight>
                <a:latin typeface="Consolas" panose="020B0609020204030204" pitchFamily="49" charset="0"/>
              </a:rPr>
              <a:t>    </a:t>
            </a:r>
            <a:r>
              <a:rPr lang="en-CA" b="0" dirty="0">
                <a:solidFill>
                  <a:srgbClr val="C586C0"/>
                </a:solidFill>
                <a:effectLst/>
                <a:highlight>
                  <a:srgbClr val="000000"/>
                </a:highlight>
                <a:latin typeface="Consolas" panose="020B0609020204030204" pitchFamily="49" charset="0"/>
              </a:rPr>
              <a:t>return</a:t>
            </a:r>
            <a:r>
              <a:rPr lang="en-CA" b="0" dirty="0">
                <a:solidFill>
                  <a:srgbClr val="D4D4D4"/>
                </a:solidFill>
                <a:effectLst/>
                <a:highlight>
                  <a:srgbClr val="000000"/>
                </a:highlight>
                <a:latin typeface="Consolas" panose="020B0609020204030204" pitchFamily="49" charset="0"/>
              </a:rPr>
              <a:t> E</a:t>
            </a:r>
          </a:p>
          <a:p>
            <a:endParaRPr lang="en-CA" dirty="0">
              <a:highlight>
                <a:srgbClr val="000000"/>
              </a:highlight>
            </a:endParaRPr>
          </a:p>
        </p:txBody>
      </p:sp>
    </p:spTree>
    <p:extLst>
      <p:ext uri="{BB962C8B-B14F-4D97-AF65-F5344CB8AC3E}">
        <p14:creationId xmlns:p14="http://schemas.microsoft.com/office/powerpoint/2010/main" val="9779773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153</TotalTime>
  <Words>1474</Words>
  <Application>Microsoft Office PowerPoint</Application>
  <PresentationFormat>Widescreen</PresentationFormat>
  <Paragraphs>105</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vt:lpstr>
      <vt:lpstr>Cambria Math</vt:lpstr>
      <vt:lpstr>Consolas</vt:lpstr>
      <vt:lpstr>Roboto</vt:lpstr>
      <vt:lpstr>Rockwell</vt:lpstr>
      <vt:lpstr>Rockwell Condensed</vt:lpstr>
      <vt:lpstr>Wingdings</vt:lpstr>
      <vt:lpstr>Wood Type</vt:lpstr>
      <vt:lpstr>3D Solar System Simulation for Efficient Interplanetary Travel Routes</vt:lpstr>
      <vt:lpstr>Introduction:</vt:lpstr>
      <vt:lpstr>Research Questions</vt:lpstr>
      <vt:lpstr>Model:</vt:lpstr>
      <vt:lpstr>Kepler’s Principle</vt:lpstr>
      <vt:lpstr>Kepler – The ellipse</vt:lpstr>
      <vt:lpstr>Kepler- The ellipse Returns</vt:lpstr>
      <vt:lpstr>Kepler 2- The equation</vt:lpstr>
      <vt:lpstr>Kepler 2.5 – The Solver:</vt:lpstr>
      <vt:lpstr>Kepler 3- The finale</vt:lpstr>
      <vt:lpstr>Plots!</vt:lpstr>
      <vt:lpstr>PowerPoint Presentation</vt:lpstr>
      <vt:lpstr>PowerPoint Presentation</vt:lpstr>
      <vt:lpstr>Moons</vt:lpstr>
      <vt:lpstr>Also Moon</vt:lpstr>
      <vt:lpstr>PowerPoint Presentation</vt:lpstr>
      <vt:lpstr>Potential and Gravitational Forces</vt:lpstr>
      <vt:lpstr>Cont.</vt:lpstr>
      <vt:lpstr>Space Travel bit?</vt:lpstr>
      <vt:lpstr>But:</vt:lpstr>
      <vt:lpstr>Cont.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Solar System Simulation for Efficient Interplanetary Travel Routes</dc:title>
  <dc:creator>Rohan Kushal Torul</dc:creator>
  <cp:lastModifiedBy>Rohan Kushal Torul</cp:lastModifiedBy>
  <cp:revision>11</cp:revision>
  <dcterms:created xsi:type="dcterms:W3CDTF">2023-11-30T16:22:04Z</dcterms:created>
  <dcterms:modified xsi:type="dcterms:W3CDTF">2023-11-30T20:33:16Z</dcterms:modified>
</cp:coreProperties>
</file>